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99" r:id="rId2"/>
    <p:sldId id="426" r:id="rId3"/>
    <p:sldId id="410" r:id="rId4"/>
    <p:sldId id="436" r:id="rId5"/>
    <p:sldId id="411" r:id="rId6"/>
    <p:sldId id="432" r:id="rId7"/>
    <p:sldId id="434" r:id="rId8"/>
    <p:sldId id="435" r:id="rId9"/>
    <p:sldId id="437" r:id="rId10"/>
    <p:sldId id="302" r:id="rId11"/>
    <p:sldId id="272" r:id="rId12"/>
  </p:sldIdLst>
  <p:sldSz cx="12192000" cy="6858000"/>
  <p:notesSz cx="9601200" cy="7315200"/>
  <p:custDataLst>
    <p:tags r:id="rId1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36"/>
            <p14:sldId id="411"/>
            <p14:sldId id="432"/>
            <p14:sldId id="434"/>
            <p14:sldId id="435"/>
            <p14:sldId id="437"/>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3" pos="6312" userDrawn="1">
          <p15:clr>
            <a:srgbClr val="A4A3A4"/>
          </p15:clr>
        </p15:guide>
        <p15:guide id="4" orient="horz" pos="2808" userDrawn="1">
          <p15:clr>
            <a:srgbClr val="A4A3A4"/>
          </p15:clr>
        </p15:guide>
        <p15:guide id="5" pos="1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3878" autoAdjust="0"/>
  </p:normalViewPr>
  <p:slideViewPr>
    <p:cSldViewPr snapToGrid="0" showGuides="1">
      <p:cViewPr varScale="1">
        <p:scale>
          <a:sx n="93" d="100"/>
          <a:sy n="93" d="100"/>
        </p:scale>
        <p:origin x="1904" y="200"/>
      </p:cViewPr>
      <p:guideLst>
        <p:guide orient="horz" pos="1752"/>
        <p:guide pos="6312"/>
        <p:guide orient="horz" pos="2808"/>
        <p:guide pos="12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sz="2400" dirty="0"/>
              <a:t>To wrap up, creating meaningful data element groups and group sets will help users navigate the DHIS2 system to find the data elements they need and support data analysis. Data element groups allow grouping together data elements that share the same topic, these groups should be grouped together in group sets to combine similar data element groups into a common theme, both data element groups and group sets can be created through the Maintenance app in DHIS2.</a:t>
            </a:r>
            <a:br>
              <a:rPr lang="en-US" sz="2400" dirty="0"/>
            </a:br>
            <a:endParaRPr lang="es-ES" dirty="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After learning how to create data elements, you will now see how to group them into thematic areas by creating data element groups and group sets.</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Grouping data elements helps support both administrators and end users in navigating the system and grouping data elements together for analysis purposes... </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a:t>...as DHIS2 uses data </a:t>
            </a:r>
            <a:r>
              <a:rPr lang="es-ES" dirty="0" err="1"/>
              <a:t>element</a:t>
            </a:r>
            <a:r>
              <a:rPr lang="es-ES" dirty="0"/>
              <a:t> </a:t>
            </a:r>
            <a:r>
              <a:rPr lang="es-ES" dirty="0" err="1"/>
              <a:t>groups</a:t>
            </a:r>
            <a:r>
              <a:rPr lang="es-ES" dirty="0"/>
              <a:t> </a:t>
            </a:r>
            <a:r>
              <a:rPr lang="es-ES" dirty="0" err="1"/>
              <a:t>during</a:t>
            </a:r>
            <a:r>
              <a:rPr lang="es-ES" dirty="0"/>
              <a:t> </a:t>
            </a:r>
            <a:r>
              <a:rPr lang="es-ES" dirty="0" err="1"/>
              <a:t>analysis</a:t>
            </a:r>
            <a:r>
              <a:rPr lang="es-ES" dirty="0"/>
              <a:t> </a:t>
            </a:r>
            <a:r>
              <a:rPr lang="es-ES" dirty="0" err="1"/>
              <a:t>to</a:t>
            </a:r>
            <a:r>
              <a:rPr lang="es-ES" dirty="0"/>
              <a:t> combine similar data </a:t>
            </a:r>
            <a:r>
              <a:rPr lang="es-ES" dirty="0" err="1"/>
              <a:t>element</a:t>
            </a:r>
            <a:r>
              <a:rPr lang="es-ES" dirty="0"/>
              <a:t> </a:t>
            </a:r>
            <a:r>
              <a:rPr lang="es-ES" dirty="0" err="1"/>
              <a:t>groups</a:t>
            </a:r>
            <a:r>
              <a:rPr lang="es-ES" dirty="0"/>
              <a:t> </a:t>
            </a:r>
            <a:r>
              <a:rPr lang="es-ES" dirty="0" err="1"/>
              <a:t>into</a:t>
            </a:r>
            <a:r>
              <a:rPr lang="es-ES" dirty="0"/>
              <a:t> a </a:t>
            </a:r>
            <a:r>
              <a:rPr lang="es-ES" dirty="0" err="1"/>
              <a:t>common</a:t>
            </a:r>
            <a:r>
              <a:rPr lang="es-ES" dirty="0"/>
              <a:t> </a:t>
            </a:r>
            <a:r>
              <a:rPr lang="es-ES" dirty="0" err="1"/>
              <a:t>theme</a:t>
            </a:r>
            <a:r>
              <a:rPr lang="es-ES" dirty="0"/>
              <a:t>. </a:t>
            </a:r>
          </a:p>
        </p:txBody>
      </p:sp>
    </p:spTree>
    <p:extLst>
      <p:ext uri="{BB962C8B-B14F-4D97-AF65-F5344CB8AC3E}">
        <p14:creationId xmlns:p14="http://schemas.microsoft.com/office/powerpoint/2010/main" val="2403943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If we review the data elements within the RMNCAH data set, we can identify the thematic areas they belong to by looking at the sections. This includes Antenatal Care, Delivery, and Family Planning, using these three areas as our basis, we can group our data elements together. </a:t>
            </a:r>
          </a:p>
        </p:txBody>
      </p:sp>
    </p:spTree>
    <p:extLst>
      <p:ext uri="{BB962C8B-B14F-4D97-AF65-F5344CB8AC3E}">
        <p14:creationId xmlns:p14="http://schemas.microsoft.com/office/powerpoint/2010/main" val="38842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2400" dirty="0"/>
              <a:t>In this example we will create a data element group to group together the Antenatal Care data elements, then we will create a data element group set that combines all of the data element groups for the RMNCAH data set. </a:t>
            </a:r>
          </a:p>
          <a:p>
            <a:br>
              <a:rPr lang="en-US" sz="2400" dirty="0"/>
            </a:br>
            <a:endParaRPr lang="es-ES" dirty="0"/>
          </a:p>
        </p:txBody>
      </p:sp>
    </p:spTree>
    <p:extLst>
      <p:ext uri="{BB962C8B-B14F-4D97-AF65-F5344CB8AC3E}">
        <p14:creationId xmlns:p14="http://schemas.microsoft.com/office/powerpoint/2010/main" val="3946697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To create a data element group you need to be within the Data Element tab in the Maintenance app and click on the Data element group box to open up the Data element group management page. </a:t>
            </a:r>
          </a:p>
          <a:p>
            <a:endParaRPr lang="en-US" noProof="0" dirty="0"/>
          </a:p>
          <a:p>
            <a:r>
              <a:rPr lang="en-US" noProof="0" dirty="0"/>
              <a:t>We can now see two existing data element groups within our system. To add in a new data element group from this screen, click on the plus icon. </a:t>
            </a:r>
          </a:p>
          <a:p>
            <a:endParaRPr lang="en-US" noProof="0" dirty="0"/>
          </a:p>
          <a:p>
            <a:r>
              <a:rPr lang="en-US" noProof="0" dirty="0"/>
              <a:t>In the Data element group configuration page begin by copying in the name from your Configuration spreadsheet, this is the only mandatory field, and it also must be unique to the metadata type. Let's name the data element group Antenatal Care. </a:t>
            </a:r>
          </a:p>
          <a:p>
            <a:endParaRPr lang="en-US" noProof="0" dirty="0"/>
          </a:p>
          <a:p>
            <a:r>
              <a:rPr lang="en-US" noProof="0" dirty="0"/>
              <a:t>Other configurable fields available are a short name, a code, and a description. The final step to configuring the group is to assign the data elements to it. </a:t>
            </a:r>
          </a:p>
          <a:p>
            <a:endParaRPr lang="en-US" noProof="0" dirty="0"/>
          </a:p>
          <a:p>
            <a:r>
              <a:rPr lang="en-US" noProof="0" dirty="0"/>
              <a:t>We can scroll through the list of available data elements or use the search field to help isolate the data elements we want to add. In this case, if we search for ANC, it will display all of the data elements that have ANC in the name. Here, again, you can see how useful a naming convention is. </a:t>
            </a:r>
          </a:p>
          <a:p>
            <a:endParaRPr lang="en-US" noProof="0" dirty="0"/>
          </a:p>
          <a:p>
            <a:r>
              <a:rPr lang="en-US" noProof="0" dirty="0"/>
              <a:t>You can then use the Assign All button to assign all these data elements to the group, alternatively, to add several data elements at once, you can hold down Ctrl on a PC or </a:t>
            </a:r>
            <a:r>
              <a:rPr lang="en-US" noProof="0" dirty="0" err="1"/>
              <a:t>Cmd</a:t>
            </a:r>
            <a:r>
              <a:rPr lang="en-US" noProof="0" dirty="0"/>
              <a:t> on a Mac, and select specific data elements that you want to be part of the group, then click on the arrow to the right to move them from Available to Selected. </a:t>
            </a:r>
          </a:p>
          <a:p>
            <a:endParaRPr lang="en-US" noProof="0" dirty="0"/>
          </a:p>
          <a:p>
            <a:r>
              <a:rPr lang="en-US" noProof="0" dirty="0"/>
              <a:t>Once we have defined the data element group fields and assigned the data elements, click on Save. We can now see that the new group we have created appears in the list of groups. Once finished, we'll have all three data element groups related to the RMNCAH data set: Antenatal Care, Delivery, and Family Planning. </a:t>
            </a:r>
          </a:p>
          <a:p>
            <a:endParaRPr lang="en-US" noProof="0" dirty="0"/>
          </a:p>
          <a:p>
            <a:r>
              <a:rPr lang="en-US" noProof="0" dirty="0"/>
              <a:t>To use these groups during analysis, we first need to group these together by creating a data element group set. Note that a data element group can be part of multiple data element group sets To get started, at the left of the screen, click on the Data element group set tab, and then click on the plus icon. </a:t>
            </a:r>
          </a:p>
          <a:p>
            <a:endParaRPr lang="en-US" noProof="0" dirty="0"/>
          </a:p>
          <a:p>
            <a:r>
              <a:rPr lang="en-US" noProof="0" dirty="0"/>
              <a:t>Give the group set a name and a short name, these are the only mandatory fields, and they also have to be unique to the data element group sets. Let's use RMNCAH for both fields. Next, we have a tick box field for Compulsory group set, if this is selected, all data elements within the DHIS2 instance must be part of at least one of the groups within this group set, in this example we'll leave this field unticked. </a:t>
            </a:r>
          </a:p>
          <a:p>
            <a:endParaRPr lang="en-US" noProof="0" dirty="0"/>
          </a:p>
          <a:p>
            <a:r>
              <a:rPr lang="en-US" noProof="0" dirty="0"/>
              <a:t>The next tick box field is the Data Dimension option, if this is selected, the group set will appear as a selectable dimension in the DHIS2 analytic applications. </a:t>
            </a:r>
          </a:p>
          <a:p>
            <a:endParaRPr lang="en-US" noProof="0" dirty="0"/>
          </a:p>
          <a:p>
            <a:r>
              <a:rPr lang="en-US" noProof="0" dirty="0"/>
              <a:t>There are two important notes related to using a data element group set as an analytical dimension. First, if the data element group is to be used as the data dimension in the analytic applications, it is important that the data elements within the group add up to a meaningful total, this is because the output you will get in analytics will be a total of all of the data elements within that group, this implies that the aggregation type of all the included data elements is the same as well. </a:t>
            </a:r>
          </a:p>
          <a:p>
            <a:endParaRPr lang="en-US" noProof="0" dirty="0"/>
          </a:p>
          <a:p>
            <a:r>
              <a:rPr lang="en-US" noProof="0" dirty="0"/>
              <a:t>In our example, for the ANC group we would get the total number of any ANC visit that occurred, which would satisfy this requirement. Second, each data element should only be part of one data element group within the group set, this is to avoid double counting those values in analytics, since all of the groups in the RMNCAH data set satisfy the analytical dimension considerations, leave the Data dimension option ticked. </a:t>
            </a:r>
          </a:p>
          <a:p>
            <a:endParaRPr lang="en-US" noProof="0" dirty="0"/>
          </a:p>
          <a:p>
            <a:r>
              <a:rPr lang="en-US" noProof="0" dirty="0"/>
              <a:t>To finish the configuration, search for the data element groups you would like to add to the group set by either finding them in the list of available groups or by using the search field, assign the relevant groups, then click on Save to save the group set. </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Unlike data elements, it is much easier to create, modify, and remove data element groups and group sets because they have no effect on the underlying structure of the metadata that store data values in the system.</a:t>
            </a:r>
          </a:p>
        </p:txBody>
      </p:sp>
    </p:spTree>
    <p:extLst>
      <p:ext uri="{BB962C8B-B14F-4D97-AF65-F5344CB8AC3E}">
        <p14:creationId xmlns:p14="http://schemas.microsoft.com/office/powerpoint/2010/main" val="2375609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This gives more flexibility for you to update the groups and group sets as your system evolves over time. </a:t>
            </a:r>
          </a:p>
        </p:txBody>
      </p:sp>
    </p:spTree>
    <p:extLst>
      <p:ext uri="{BB962C8B-B14F-4D97-AF65-F5344CB8AC3E}">
        <p14:creationId xmlns:p14="http://schemas.microsoft.com/office/powerpoint/2010/main" val="52030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8.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5.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4.xml"/><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2.xml"/><Relationship Id="rId1" Type="http://schemas.openxmlformats.org/officeDocument/2006/relationships/tags" Target="../tags/tag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4.xml"/><Relationship Id="rId1" Type="http://schemas.openxmlformats.org/officeDocument/2006/relationships/tags" Target="../tags/tag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6.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9.xml"/><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xml"/><Relationship Id="rId1" Type="http://schemas.openxmlformats.org/officeDocument/2006/relationships/tags" Target="../tags/tag10.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56197" y="-4499149"/>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Creating data element groups and group sets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472119"/>
            <a:ext cx="5784715" cy="461665"/>
          </a:xfrm>
          <a:prstGeom prst="rect">
            <a:avLst/>
          </a:prstGeom>
          <a:noFill/>
        </p:spPr>
        <p:txBody>
          <a:bodyPr wrap="square" rtlCol="0">
            <a:spAutoFit/>
          </a:bodyPr>
          <a:lstStyle/>
          <a:p>
            <a:pPr algn="l">
              <a:buClr>
                <a:srgbClr val="008CCF"/>
              </a:buClr>
            </a:pPr>
            <a:r>
              <a:rPr lang="es-ES" sz="2400"/>
              <a:t>Data </a:t>
            </a:r>
            <a:r>
              <a:rPr lang="es-ES" sz="2400">
                <a:latin typeface="+mj-lt"/>
              </a:rPr>
              <a:t>element groups </a:t>
            </a:r>
            <a:r>
              <a:rPr lang="es-ES" sz="2400"/>
              <a:t>and </a:t>
            </a:r>
            <a:r>
              <a:rPr lang="es-ES" sz="2400">
                <a:latin typeface="+mj-lt"/>
              </a:rPr>
              <a:t>group sets</a:t>
            </a:r>
            <a:r>
              <a:rPr lang="es-ES" sz="2400"/>
              <a:t>:</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581150" y="1940035"/>
            <a:ext cx="6850744" cy="910827"/>
          </a:xfrm>
          <a:prstGeom prst="rect">
            <a:avLst/>
          </a:prstGeom>
          <a:noFill/>
        </p:spPr>
        <p:txBody>
          <a:bodyPr wrap="square" rtlCol="0">
            <a:spAutoFit/>
          </a:bodyPr>
          <a:lstStyle/>
          <a:p>
            <a:pPr marL="457200" indent="-457200" algn="l">
              <a:lnSpc>
                <a:spcPts val="3300"/>
              </a:lnSpc>
              <a:buClr>
                <a:srgbClr val="008CCF"/>
              </a:buClr>
              <a:buFont typeface="Arial" panose="020B0604020202020204" pitchFamily="34" charset="0"/>
              <a:buChar char="•"/>
            </a:pPr>
            <a:r>
              <a:rPr lang="es-ES" sz="2400"/>
              <a:t>Help users navigate DHIS2 and find data</a:t>
            </a:r>
          </a:p>
          <a:p>
            <a:pPr marL="457200" indent="-457200" algn="l">
              <a:lnSpc>
                <a:spcPts val="3300"/>
              </a:lnSpc>
              <a:buClr>
                <a:srgbClr val="008CCF"/>
              </a:buClr>
              <a:buFont typeface="Arial" panose="020B0604020202020204" pitchFamily="34" charset="0"/>
              <a:buChar char="•"/>
            </a:pPr>
            <a:r>
              <a:rPr lang="es-ES" sz="2400"/>
              <a:t>Support data analysis</a:t>
            </a:r>
          </a:p>
        </p:txBody>
      </p:sp>
      <p:sp>
        <p:nvSpPr>
          <p:cNvPr id="6" name="TextBox 5">
            <a:extLst>
              <a:ext uri="{FF2B5EF4-FFF2-40B4-BE49-F238E27FC236}">
                <a16:creationId xmlns:a16="http://schemas.microsoft.com/office/drawing/2014/main" id="{7E5A0EDB-85B7-7153-89BF-875F25B73227}"/>
              </a:ext>
            </a:extLst>
          </p:cNvPr>
          <p:cNvSpPr txBox="1"/>
          <p:nvPr/>
        </p:nvSpPr>
        <p:spPr>
          <a:xfrm>
            <a:off x="1413753" y="3013987"/>
            <a:ext cx="5784715" cy="461665"/>
          </a:xfrm>
          <a:prstGeom prst="rect">
            <a:avLst/>
          </a:prstGeom>
          <a:noFill/>
        </p:spPr>
        <p:txBody>
          <a:bodyPr wrap="square" rtlCol="0">
            <a:spAutoFit/>
          </a:bodyPr>
          <a:lstStyle/>
          <a:p>
            <a:pPr algn="l">
              <a:buClr>
                <a:srgbClr val="008CCF"/>
              </a:buClr>
            </a:pPr>
            <a:r>
              <a:rPr lang="es-ES" sz="2400"/>
              <a:t>Data element groups:</a:t>
            </a:r>
          </a:p>
        </p:txBody>
      </p:sp>
      <p:sp>
        <p:nvSpPr>
          <p:cNvPr id="7" name="TextBox 6">
            <a:extLst>
              <a:ext uri="{FF2B5EF4-FFF2-40B4-BE49-F238E27FC236}">
                <a16:creationId xmlns:a16="http://schemas.microsoft.com/office/drawing/2014/main" id="{5A533CCD-1FCE-A29A-BC33-5158D5CFD5AE}"/>
              </a:ext>
            </a:extLst>
          </p:cNvPr>
          <p:cNvSpPr txBox="1"/>
          <p:nvPr/>
        </p:nvSpPr>
        <p:spPr>
          <a:xfrm>
            <a:off x="1581150" y="3495497"/>
            <a:ext cx="6850744" cy="910827"/>
          </a:xfrm>
          <a:prstGeom prst="rect">
            <a:avLst/>
          </a:prstGeom>
          <a:noFill/>
        </p:spPr>
        <p:txBody>
          <a:bodyPr wrap="square" rtlCol="0">
            <a:spAutoFit/>
          </a:bodyPr>
          <a:lstStyle/>
          <a:p>
            <a:pPr marL="457200" indent="-457200" algn="l">
              <a:lnSpc>
                <a:spcPts val="3300"/>
              </a:lnSpc>
              <a:buClr>
                <a:srgbClr val="008CCF"/>
              </a:buClr>
              <a:buFont typeface="Arial" panose="020B0604020202020204" pitchFamily="34" charset="0"/>
              <a:buChar char="•"/>
            </a:pPr>
            <a:r>
              <a:rPr lang="es-ES" sz="2400"/>
              <a:t>Group together </a:t>
            </a:r>
            <a:r>
              <a:rPr lang="es-ES" sz="2400">
                <a:latin typeface="+mj-lt"/>
              </a:rPr>
              <a:t>data elements </a:t>
            </a:r>
            <a:r>
              <a:rPr lang="es-ES" sz="2400"/>
              <a:t>that share the same topic</a:t>
            </a:r>
          </a:p>
        </p:txBody>
      </p:sp>
      <p:sp>
        <p:nvSpPr>
          <p:cNvPr id="8" name="TextBox 7">
            <a:extLst>
              <a:ext uri="{FF2B5EF4-FFF2-40B4-BE49-F238E27FC236}">
                <a16:creationId xmlns:a16="http://schemas.microsoft.com/office/drawing/2014/main" id="{4566BEFB-FDC9-0690-8E99-0A4C12D5BF19}"/>
              </a:ext>
            </a:extLst>
          </p:cNvPr>
          <p:cNvSpPr txBox="1"/>
          <p:nvPr/>
        </p:nvSpPr>
        <p:spPr>
          <a:xfrm>
            <a:off x="1413753" y="4439950"/>
            <a:ext cx="5784715" cy="461665"/>
          </a:xfrm>
          <a:prstGeom prst="rect">
            <a:avLst/>
          </a:prstGeom>
          <a:noFill/>
        </p:spPr>
        <p:txBody>
          <a:bodyPr wrap="square" rtlCol="0">
            <a:spAutoFit/>
          </a:bodyPr>
          <a:lstStyle/>
          <a:p>
            <a:pPr algn="l">
              <a:buClr>
                <a:srgbClr val="008CCF"/>
              </a:buClr>
            </a:pPr>
            <a:r>
              <a:rPr lang="es-ES" sz="2400"/>
              <a:t>Data element group sets:</a:t>
            </a:r>
          </a:p>
        </p:txBody>
      </p:sp>
      <p:sp>
        <p:nvSpPr>
          <p:cNvPr id="9" name="TextBox 8">
            <a:extLst>
              <a:ext uri="{FF2B5EF4-FFF2-40B4-BE49-F238E27FC236}">
                <a16:creationId xmlns:a16="http://schemas.microsoft.com/office/drawing/2014/main" id="{34FD5591-36A2-3A3F-503C-DA1455EEB758}"/>
              </a:ext>
            </a:extLst>
          </p:cNvPr>
          <p:cNvSpPr txBox="1"/>
          <p:nvPr/>
        </p:nvSpPr>
        <p:spPr>
          <a:xfrm>
            <a:off x="1581150" y="4924217"/>
            <a:ext cx="6850744" cy="910827"/>
          </a:xfrm>
          <a:prstGeom prst="rect">
            <a:avLst/>
          </a:prstGeom>
          <a:noFill/>
        </p:spPr>
        <p:txBody>
          <a:bodyPr wrap="square" rtlCol="0">
            <a:spAutoFit/>
          </a:bodyPr>
          <a:lstStyle/>
          <a:p>
            <a:pPr marL="457200" indent="-457200" algn="l">
              <a:lnSpc>
                <a:spcPts val="3300"/>
              </a:lnSpc>
              <a:buClr>
                <a:srgbClr val="008CCF"/>
              </a:buClr>
              <a:buFont typeface="Arial" panose="020B0604020202020204" pitchFamily="34" charset="0"/>
              <a:buChar char="•"/>
            </a:pPr>
            <a:r>
              <a:rPr lang="es-ES" sz="2400"/>
              <a:t>Group together </a:t>
            </a:r>
            <a:r>
              <a:rPr lang="es-ES" sz="2400">
                <a:latin typeface="+mj-lt"/>
              </a:rPr>
              <a:t>data element groups </a:t>
            </a:r>
            <a:r>
              <a:rPr lang="es-ES" sz="2400"/>
              <a:t>that share a common theme</a:t>
            </a:r>
          </a:p>
        </p:txBody>
      </p:sp>
      <p:sp>
        <p:nvSpPr>
          <p:cNvPr id="4" name="Right Brace 3">
            <a:extLst>
              <a:ext uri="{FF2B5EF4-FFF2-40B4-BE49-F238E27FC236}">
                <a16:creationId xmlns:a16="http://schemas.microsoft.com/office/drawing/2014/main" id="{7B416D59-0A9B-AB73-C055-A3B76343DBFF}"/>
              </a:ext>
            </a:extLst>
          </p:cNvPr>
          <p:cNvSpPr/>
          <p:nvPr/>
        </p:nvSpPr>
        <p:spPr>
          <a:xfrm>
            <a:off x="8254094" y="3153687"/>
            <a:ext cx="355600" cy="2916913"/>
          </a:xfrm>
          <a:prstGeom prst="rightBrace">
            <a:avLst>
              <a:gd name="adj1" fmla="val 118860"/>
              <a:gd name="adj2" fmla="val 50000"/>
            </a:avLst>
          </a:prstGeom>
          <a:ln w="349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6" name="TextBox 25">
            <a:extLst>
              <a:ext uri="{FF2B5EF4-FFF2-40B4-BE49-F238E27FC236}">
                <a16:creationId xmlns:a16="http://schemas.microsoft.com/office/drawing/2014/main" id="{927BFB70-D522-1B63-8CA9-4BFBC98547FA}"/>
              </a:ext>
            </a:extLst>
          </p:cNvPr>
          <p:cNvSpPr txBox="1"/>
          <p:nvPr/>
        </p:nvSpPr>
        <p:spPr>
          <a:xfrm>
            <a:off x="8735338" y="4292103"/>
            <a:ext cx="3103323"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Maintenance app</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33384"/>
    </mc:Choice>
    <mc:Fallback xmlns="">
      <p:transition spd="slow" advTm="333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fad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uiExpand="1" build="p"/>
      <p:bldP spid="6" grpId="0"/>
      <p:bldP spid="7" grpId="0" uiExpand="1" build="p"/>
      <p:bldP spid="8" grpId="0"/>
      <p:bldP spid="9" grpId="0" uiExpand="1" build="p"/>
      <p:bldP spid="4"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3051">
        <p:strips/>
      </p:transition>
    </mc:Choice>
    <mc:Fallback xmlns="">
      <p:transition spd="slow" advClick="0" advTm="13051">
        <p:strip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374AEBC-9853-C73F-98E0-F8F5DB3967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
        <p:nvSpPr>
          <p:cNvPr id="9" name="TextBox 8">
            <a:extLst>
              <a:ext uri="{FF2B5EF4-FFF2-40B4-BE49-F238E27FC236}">
                <a16:creationId xmlns:a16="http://schemas.microsoft.com/office/drawing/2014/main" id="{7688D78A-FDF0-9AB1-C35E-2833F46B2483}"/>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elements</a:t>
            </a:r>
          </a:p>
        </p:txBody>
      </p:sp>
      <p:sp>
        <p:nvSpPr>
          <p:cNvPr id="3" name="Title 2">
            <a:extLst>
              <a:ext uri="{FF2B5EF4-FFF2-40B4-BE49-F238E27FC236}">
                <a16:creationId xmlns:a16="http://schemas.microsoft.com/office/drawing/2014/main" id="{D5491DDE-DF9D-2486-FE20-1E6B57364B62}"/>
              </a:ext>
            </a:extLst>
          </p:cNvPr>
          <p:cNvSpPr>
            <a:spLocks noGrp="1"/>
          </p:cNvSpPr>
          <p:nvPr>
            <p:ph type="title"/>
          </p:nvPr>
        </p:nvSpPr>
        <p:spPr/>
        <p:txBody>
          <a:bodyPr/>
          <a:lstStyle/>
          <a:p>
            <a:r>
              <a:rPr lang="es-ES"/>
              <a:t>In this video, you will see…</a:t>
            </a:r>
          </a:p>
        </p:txBody>
      </p:sp>
      <p:sp>
        <p:nvSpPr>
          <p:cNvPr id="11" name="TextBox 10">
            <a:extLst>
              <a:ext uri="{FF2B5EF4-FFF2-40B4-BE49-F238E27FC236}">
                <a16:creationId xmlns:a16="http://schemas.microsoft.com/office/drawing/2014/main" id="{B5430AAE-1724-777A-EA27-68186DE4126B}"/>
              </a:ext>
            </a:extLst>
          </p:cNvPr>
          <p:cNvSpPr txBox="1"/>
          <p:nvPr/>
        </p:nvSpPr>
        <p:spPr>
          <a:xfrm>
            <a:off x="6220457" y="2535728"/>
            <a:ext cx="5157979" cy="1693733"/>
          </a:xfrm>
          <a:prstGeom prst="rect">
            <a:avLst/>
          </a:prstGeom>
          <a:noFill/>
        </p:spPr>
        <p:txBody>
          <a:bodyPr wrap="square" rtlCol="0">
            <a:spAutoFit/>
          </a:bodyPr>
          <a:lstStyle/>
          <a:p>
            <a:pPr>
              <a:lnSpc>
                <a:spcPct val="150000"/>
              </a:lnSpc>
              <a:buClr>
                <a:srgbClr val="008CCF"/>
              </a:buClr>
            </a:pPr>
            <a:r>
              <a:rPr lang="es-ES" sz="2400"/>
              <a:t>How to create:</a:t>
            </a:r>
          </a:p>
          <a:p>
            <a:pPr marL="342900" indent="-342900">
              <a:lnSpc>
                <a:spcPct val="150000"/>
              </a:lnSpc>
              <a:buClr>
                <a:srgbClr val="008CCF"/>
              </a:buClr>
              <a:buFont typeface="Arial" panose="020B0604020202020204" pitchFamily="34" charset="0"/>
              <a:buChar char="•"/>
            </a:pPr>
            <a:r>
              <a:rPr lang="es-ES" sz="2400"/>
              <a:t>Data element groups </a:t>
            </a:r>
          </a:p>
          <a:p>
            <a:pPr marL="342900" indent="-342900">
              <a:lnSpc>
                <a:spcPct val="150000"/>
              </a:lnSpc>
              <a:buClr>
                <a:srgbClr val="008CCF"/>
              </a:buClr>
              <a:buFont typeface="Arial" panose="020B0604020202020204" pitchFamily="34" charset="0"/>
              <a:buChar char="•"/>
            </a:pPr>
            <a:r>
              <a:rPr lang="es-ES" sz="2400"/>
              <a:t>Data element group sets</a:t>
            </a:r>
          </a:p>
        </p:txBody>
      </p:sp>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spd="slow" p14:dur="2000" advTm="11136"/>
    </mc:Choice>
    <mc:Fallback xmlns="">
      <p:transition spd="slow" advTm="11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a:r>
              <a:rPr lang="es-ES"/>
              <a:t>Why grouping data elements?</a:t>
            </a:r>
          </a:p>
        </p:txBody>
      </p:sp>
      <p:pic>
        <p:nvPicPr>
          <p:cNvPr id="8" name="!!bl1">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8835" y="1894967"/>
            <a:ext cx="1874082" cy="999034"/>
          </a:xfrm>
          <a:prstGeom prst="rect">
            <a:avLst/>
          </a:prstGeom>
        </p:spPr>
      </p:pic>
      <p:pic>
        <p:nvPicPr>
          <p:cNvPr id="6" name="!!bl2">
            <a:extLst>
              <a:ext uri="{FF2B5EF4-FFF2-40B4-BE49-F238E27FC236}">
                <a16:creationId xmlns:a16="http://schemas.microsoft.com/office/drawing/2014/main" id="{69EA0115-DE1B-5269-9E24-B9FE55436F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8835" y="3022976"/>
            <a:ext cx="1874082" cy="999034"/>
          </a:xfrm>
          <a:prstGeom prst="rect">
            <a:avLst/>
          </a:prstGeom>
        </p:spPr>
      </p:pic>
      <p:pic>
        <p:nvPicPr>
          <p:cNvPr id="9" name="!!bl3">
            <a:extLst>
              <a:ext uri="{FF2B5EF4-FFF2-40B4-BE49-F238E27FC236}">
                <a16:creationId xmlns:a16="http://schemas.microsoft.com/office/drawing/2014/main" id="{644F0467-3F07-6B35-7FB2-04A9FCA1F1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8834" y="4150986"/>
            <a:ext cx="1874082" cy="999034"/>
          </a:xfrm>
          <a:prstGeom prst="rect">
            <a:avLst/>
          </a:prstGeom>
        </p:spPr>
      </p:pic>
      <p:grpSp>
        <p:nvGrpSpPr>
          <p:cNvPr id="43" name="!!org1">
            <a:extLst>
              <a:ext uri="{FF2B5EF4-FFF2-40B4-BE49-F238E27FC236}">
                <a16:creationId xmlns:a16="http://schemas.microsoft.com/office/drawing/2014/main" id="{535FAADE-8C43-C33B-D76B-DDD69A036932}"/>
              </a:ext>
            </a:extLst>
          </p:cNvPr>
          <p:cNvGrpSpPr/>
          <p:nvPr/>
        </p:nvGrpSpPr>
        <p:grpSpPr>
          <a:xfrm>
            <a:off x="2839148" y="1895492"/>
            <a:ext cx="1873014" cy="998509"/>
            <a:chOff x="7485269" y="3333178"/>
            <a:chExt cx="1034675" cy="551588"/>
          </a:xfrm>
        </p:grpSpPr>
        <p:grpSp>
          <p:nvGrpSpPr>
            <p:cNvPr id="4" name="Graphic 9">
              <a:extLst>
                <a:ext uri="{FF2B5EF4-FFF2-40B4-BE49-F238E27FC236}">
                  <a16:creationId xmlns:a16="http://schemas.microsoft.com/office/drawing/2014/main" id="{F8E8092C-C83F-08F1-E9B1-E7DA4A8754A7}"/>
                </a:ext>
              </a:extLst>
            </p:cNvPr>
            <p:cNvGrpSpPr/>
            <p:nvPr/>
          </p:nvGrpSpPr>
          <p:grpSpPr>
            <a:xfrm>
              <a:off x="7485269" y="3333178"/>
              <a:ext cx="1034675" cy="551588"/>
              <a:chOff x="7485269" y="3333178"/>
              <a:chExt cx="1034675" cy="551588"/>
            </a:xfrm>
          </p:grpSpPr>
          <p:sp>
            <p:nvSpPr>
              <p:cNvPr id="13" name="Freeform: Shape 12">
                <a:extLst>
                  <a:ext uri="{FF2B5EF4-FFF2-40B4-BE49-F238E27FC236}">
                    <a16:creationId xmlns:a16="http://schemas.microsoft.com/office/drawing/2014/main" id="{EAED372D-1213-E368-26DD-3D9B33CCC757}"/>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5F0707E6-06E5-D697-5FC2-0F95324E0F57}"/>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A6477525-1830-A448-BB5C-E7BB989D70AB}"/>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16" name="Graphic 9">
              <a:extLst>
                <a:ext uri="{FF2B5EF4-FFF2-40B4-BE49-F238E27FC236}">
                  <a16:creationId xmlns:a16="http://schemas.microsoft.com/office/drawing/2014/main" id="{8C27B62B-455B-16D6-BCC8-42C2EC1AD524}"/>
                </a:ext>
              </a:extLst>
            </p:cNvPr>
            <p:cNvGrpSpPr/>
            <p:nvPr/>
          </p:nvGrpSpPr>
          <p:grpSpPr>
            <a:xfrm>
              <a:off x="7691729" y="3447623"/>
              <a:ext cx="322697" cy="322697"/>
              <a:chOff x="7691729" y="3447623"/>
              <a:chExt cx="322697" cy="322697"/>
            </a:xfrm>
          </p:grpSpPr>
          <p:sp>
            <p:nvSpPr>
              <p:cNvPr id="17" name="Freeform: Shape 16">
                <a:extLst>
                  <a:ext uri="{FF2B5EF4-FFF2-40B4-BE49-F238E27FC236}">
                    <a16:creationId xmlns:a16="http://schemas.microsoft.com/office/drawing/2014/main" id="{D06AFF47-3000-8D12-38A3-6653DAC21498}"/>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8ADE31AE-CCC3-6F52-9F52-D6BD04B634AA}"/>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0098CCD2-4C53-A5AD-9D3B-B86F352DD231}"/>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B0A95E0-4C84-9D2E-E6FD-934A16E8114D}"/>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42" name="!!org2">
            <a:extLst>
              <a:ext uri="{FF2B5EF4-FFF2-40B4-BE49-F238E27FC236}">
                <a16:creationId xmlns:a16="http://schemas.microsoft.com/office/drawing/2014/main" id="{7B46F6D6-44F1-1A8F-5CD1-B02C95A61BF3}"/>
              </a:ext>
            </a:extLst>
          </p:cNvPr>
          <p:cNvGrpSpPr/>
          <p:nvPr/>
        </p:nvGrpSpPr>
        <p:grpSpPr>
          <a:xfrm>
            <a:off x="2839148" y="3023501"/>
            <a:ext cx="1873014" cy="998509"/>
            <a:chOff x="7485269" y="3980878"/>
            <a:chExt cx="1034675" cy="551588"/>
          </a:xfrm>
        </p:grpSpPr>
        <p:grpSp>
          <p:nvGrpSpPr>
            <p:cNvPr id="22" name="Graphic 10">
              <a:extLst>
                <a:ext uri="{FF2B5EF4-FFF2-40B4-BE49-F238E27FC236}">
                  <a16:creationId xmlns:a16="http://schemas.microsoft.com/office/drawing/2014/main" id="{190BC6D5-3FEA-7C58-B45E-4B9B8838CCA8}"/>
                </a:ext>
              </a:extLst>
            </p:cNvPr>
            <p:cNvGrpSpPr/>
            <p:nvPr/>
          </p:nvGrpSpPr>
          <p:grpSpPr>
            <a:xfrm>
              <a:off x="7485269" y="3980878"/>
              <a:ext cx="1034675" cy="551588"/>
              <a:chOff x="7485269" y="3980878"/>
              <a:chExt cx="1034675" cy="551588"/>
            </a:xfrm>
          </p:grpSpPr>
          <p:sp>
            <p:nvSpPr>
              <p:cNvPr id="23" name="Freeform: Shape 22">
                <a:extLst>
                  <a:ext uri="{FF2B5EF4-FFF2-40B4-BE49-F238E27FC236}">
                    <a16:creationId xmlns:a16="http://schemas.microsoft.com/office/drawing/2014/main" id="{3E82108D-5E81-6954-5116-82F9C0060A8F}"/>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B6017B82-5340-CB8D-F884-7D7C4450F201}"/>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25" name="Freeform: Shape 24">
                <a:extLst>
                  <a:ext uri="{FF2B5EF4-FFF2-40B4-BE49-F238E27FC236}">
                    <a16:creationId xmlns:a16="http://schemas.microsoft.com/office/drawing/2014/main" id="{42005681-037B-C525-6A17-123011A0B4B5}"/>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26" name="Graphic 10">
              <a:extLst>
                <a:ext uri="{FF2B5EF4-FFF2-40B4-BE49-F238E27FC236}">
                  <a16:creationId xmlns:a16="http://schemas.microsoft.com/office/drawing/2014/main" id="{E291AE7B-2B5B-279D-CE12-DB804F1FF6D0}"/>
                </a:ext>
              </a:extLst>
            </p:cNvPr>
            <p:cNvGrpSpPr/>
            <p:nvPr/>
          </p:nvGrpSpPr>
          <p:grpSpPr>
            <a:xfrm>
              <a:off x="7691729" y="4095323"/>
              <a:ext cx="322697" cy="322697"/>
              <a:chOff x="7691729" y="4095323"/>
              <a:chExt cx="322697" cy="322697"/>
            </a:xfrm>
          </p:grpSpPr>
          <p:sp>
            <p:nvSpPr>
              <p:cNvPr id="27" name="Freeform: Shape 26">
                <a:extLst>
                  <a:ext uri="{FF2B5EF4-FFF2-40B4-BE49-F238E27FC236}">
                    <a16:creationId xmlns:a16="http://schemas.microsoft.com/office/drawing/2014/main" id="{CB15A533-1A96-8751-969F-C812B48E34DD}"/>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3C87F438-CDE8-ABD2-C282-D342ECE210F1}"/>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65778988-1A39-BCD9-E3CA-504301BBA77F}"/>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01B18062-7E8E-9FF0-6A77-1F61188BE5B2}"/>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41" name="!!org3">
            <a:extLst>
              <a:ext uri="{FF2B5EF4-FFF2-40B4-BE49-F238E27FC236}">
                <a16:creationId xmlns:a16="http://schemas.microsoft.com/office/drawing/2014/main" id="{4D31BAC7-AF65-067E-78FA-13A52F273741}"/>
              </a:ext>
            </a:extLst>
          </p:cNvPr>
          <p:cNvGrpSpPr/>
          <p:nvPr/>
        </p:nvGrpSpPr>
        <p:grpSpPr>
          <a:xfrm>
            <a:off x="2839147" y="4151511"/>
            <a:ext cx="1873014" cy="998509"/>
            <a:chOff x="7485268" y="4628578"/>
            <a:chExt cx="1034675" cy="551588"/>
          </a:xfrm>
        </p:grpSpPr>
        <p:grpSp>
          <p:nvGrpSpPr>
            <p:cNvPr id="32" name="Graphic 11">
              <a:extLst>
                <a:ext uri="{FF2B5EF4-FFF2-40B4-BE49-F238E27FC236}">
                  <a16:creationId xmlns:a16="http://schemas.microsoft.com/office/drawing/2014/main" id="{E28D8083-3991-E499-B0A1-C4F5954FF187}"/>
                </a:ext>
              </a:extLst>
            </p:cNvPr>
            <p:cNvGrpSpPr/>
            <p:nvPr/>
          </p:nvGrpSpPr>
          <p:grpSpPr>
            <a:xfrm>
              <a:off x="7485268" y="4628578"/>
              <a:ext cx="1034675" cy="551588"/>
              <a:chOff x="7485268" y="4628578"/>
              <a:chExt cx="1034675" cy="551588"/>
            </a:xfrm>
          </p:grpSpPr>
          <p:sp>
            <p:nvSpPr>
              <p:cNvPr id="33" name="Freeform: Shape 32">
                <a:extLst>
                  <a:ext uri="{FF2B5EF4-FFF2-40B4-BE49-F238E27FC236}">
                    <a16:creationId xmlns:a16="http://schemas.microsoft.com/office/drawing/2014/main" id="{E9BC4065-A180-EEA1-D07D-8D52E08B3EF2}"/>
                  </a:ext>
                </a:extLst>
              </p:cNvPr>
              <p:cNvSpPr/>
              <p:nvPr/>
            </p:nvSpPr>
            <p:spPr>
              <a:xfrm>
                <a:off x="8198748" y="48193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CE8BA8A1-67D2-0D0E-468D-25B82C4CB201}"/>
                  </a:ext>
                </a:extLst>
              </p:cNvPr>
              <p:cNvSpPr/>
              <p:nvPr/>
            </p:nvSpPr>
            <p:spPr>
              <a:xfrm>
                <a:off x="8200878" y="48676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5474030B-1AA1-DBCA-F824-FF25232DACF2}"/>
                  </a:ext>
                </a:extLst>
              </p:cNvPr>
              <p:cNvSpPr/>
              <p:nvPr/>
            </p:nvSpPr>
            <p:spPr>
              <a:xfrm>
                <a:off x="7485268" y="46285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36" name="Graphic 11">
              <a:extLst>
                <a:ext uri="{FF2B5EF4-FFF2-40B4-BE49-F238E27FC236}">
                  <a16:creationId xmlns:a16="http://schemas.microsoft.com/office/drawing/2014/main" id="{90314D20-E461-3C4A-A5C2-9034018BF38E}"/>
                </a:ext>
              </a:extLst>
            </p:cNvPr>
            <p:cNvGrpSpPr/>
            <p:nvPr/>
          </p:nvGrpSpPr>
          <p:grpSpPr>
            <a:xfrm>
              <a:off x="7691728" y="4743023"/>
              <a:ext cx="322697" cy="322697"/>
              <a:chOff x="7691728" y="4743023"/>
              <a:chExt cx="322697" cy="322697"/>
            </a:xfrm>
          </p:grpSpPr>
          <p:sp>
            <p:nvSpPr>
              <p:cNvPr id="37" name="Freeform: Shape 36">
                <a:extLst>
                  <a:ext uri="{FF2B5EF4-FFF2-40B4-BE49-F238E27FC236}">
                    <a16:creationId xmlns:a16="http://schemas.microsoft.com/office/drawing/2014/main" id="{FBE94825-059F-349A-BCA1-F2698A217085}"/>
                  </a:ext>
                </a:extLst>
              </p:cNvPr>
              <p:cNvSpPr/>
              <p:nvPr/>
            </p:nvSpPr>
            <p:spPr>
              <a:xfrm>
                <a:off x="7691728" y="47430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271BB373-95E2-AD59-7BF5-F33B0B37B0D4}"/>
                  </a:ext>
                </a:extLst>
              </p:cNvPr>
              <p:cNvSpPr/>
              <p:nvPr/>
            </p:nvSpPr>
            <p:spPr>
              <a:xfrm>
                <a:off x="7831344" y="48535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2B3BBD60-6911-2AC9-348F-F02E32E7D0B0}"/>
                  </a:ext>
                </a:extLst>
              </p:cNvPr>
              <p:cNvSpPr/>
              <p:nvPr/>
            </p:nvSpPr>
            <p:spPr>
              <a:xfrm>
                <a:off x="7852418" y="48049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EC051649-6114-EE52-2600-D1F098F43963}"/>
                  </a:ext>
                </a:extLst>
              </p:cNvPr>
              <p:cNvSpPr/>
              <p:nvPr/>
            </p:nvSpPr>
            <p:spPr>
              <a:xfrm>
                <a:off x="7831344" y="50027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44" name="!!cel1">
            <a:extLst>
              <a:ext uri="{FF2B5EF4-FFF2-40B4-BE49-F238E27FC236}">
                <a16:creationId xmlns:a16="http://schemas.microsoft.com/office/drawing/2014/main" id="{3651EE97-B065-1F7B-3836-0E46DA5F2F13}"/>
              </a:ext>
            </a:extLst>
          </p:cNvPr>
          <p:cNvGrpSpPr/>
          <p:nvPr/>
        </p:nvGrpSpPr>
        <p:grpSpPr>
          <a:xfrm>
            <a:off x="8087783" y="1894967"/>
            <a:ext cx="1873014" cy="998509"/>
            <a:chOff x="7485269" y="3333178"/>
            <a:chExt cx="1034675" cy="551588"/>
          </a:xfrm>
        </p:grpSpPr>
        <p:grpSp>
          <p:nvGrpSpPr>
            <p:cNvPr id="45" name="Graphic 9">
              <a:extLst>
                <a:ext uri="{FF2B5EF4-FFF2-40B4-BE49-F238E27FC236}">
                  <a16:creationId xmlns:a16="http://schemas.microsoft.com/office/drawing/2014/main" id="{388890E9-1823-6072-9D78-D3CA45CFDC0E}"/>
                </a:ext>
              </a:extLst>
            </p:cNvPr>
            <p:cNvGrpSpPr/>
            <p:nvPr/>
          </p:nvGrpSpPr>
          <p:grpSpPr>
            <a:xfrm>
              <a:off x="7485269" y="3333178"/>
              <a:ext cx="1034675" cy="551588"/>
              <a:chOff x="7485269" y="3333178"/>
              <a:chExt cx="1034675" cy="551588"/>
            </a:xfrm>
          </p:grpSpPr>
          <p:sp>
            <p:nvSpPr>
              <p:cNvPr id="51" name="Freeform: Shape 50">
                <a:extLst>
                  <a:ext uri="{FF2B5EF4-FFF2-40B4-BE49-F238E27FC236}">
                    <a16:creationId xmlns:a16="http://schemas.microsoft.com/office/drawing/2014/main" id="{37DD1D01-6389-5835-09E6-A1DA75920D8B}"/>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F2409B28-7131-84FA-61E2-7B7BE61DF269}"/>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10E262C0-2DEF-1ED9-8A71-1C0D8B423054}"/>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46" name="Graphic 9">
              <a:extLst>
                <a:ext uri="{FF2B5EF4-FFF2-40B4-BE49-F238E27FC236}">
                  <a16:creationId xmlns:a16="http://schemas.microsoft.com/office/drawing/2014/main" id="{E1C29D2C-3C61-F80C-2D47-73DD8E9FE9DB}"/>
                </a:ext>
              </a:extLst>
            </p:cNvPr>
            <p:cNvGrpSpPr/>
            <p:nvPr/>
          </p:nvGrpSpPr>
          <p:grpSpPr>
            <a:xfrm>
              <a:off x="7691729" y="3447623"/>
              <a:ext cx="322697" cy="322697"/>
              <a:chOff x="7691729" y="3447623"/>
              <a:chExt cx="322697" cy="322697"/>
            </a:xfrm>
          </p:grpSpPr>
          <p:sp>
            <p:nvSpPr>
              <p:cNvPr id="47" name="Freeform: Shape 46">
                <a:extLst>
                  <a:ext uri="{FF2B5EF4-FFF2-40B4-BE49-F238E27FC236}">
                    <a16:creationId xmlns:a16="http://schemas.microsoft.com/office/drawing/2014/main" id="{D04BA22A-DFEF-9268-1996-B88B2A376DE1}"/>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A51F865D-829D-BAED-20F7-7560830E99F7}"/>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48AB644C-8A7E-B7FB-A7F5-A7C42E696611}"/>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97F92B69-EF12-7414-540A-686173B1E031}"/>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54" name="!!cel2">
            <a:extLst>
              <a:ext uri="{FF2B5EF4-FFF2-40B4-BE49-F238E27FC236}">
                <a16:creationId xmlns:a16="http://schemas.microsoft.com/office/drawing/2014/main" id="{ED1FC858-C266-C85D-7EBC-E034609F65FB}"/>
              </a:ext>
            </a:extLst>
          </p:cNvPr>
          <p:cNvGrpSpPr/>
          <p:nvPr/>
        </p:nvGrpSpPr>
        <p:grpSpPr>
          <a:xfrm>
            <a:off x="8087783" y="3022976"/>
            <a:ext cx="1873014" cy="998509"/>
            <a:chOff x="7485269" y="3980878"/>
            <a:chExt cx="1034675" cy="551588"/>
          </a:xfrm>
        </p:grpSpPr>
        <p:grpSp>
          <p:nvGrpSpPr>
            <p:cNvPr id="55" name="Graphic 10">
              <a:extLst>
                <a:ext uri="{FF2B5EF4-FFF2-40B4-BE49-F238E27FC236}">
                  <a16:creationId xmlns:a16="http://schemas.microsoft.com/office/drawing/2014/main" id="{D70F9153-0196-F856-13D3-3EA5337AB2CB}"/>
                </a:ext>
              </a:extLst>
            </p:cNvPr>
            <p:cNvGrpSpPr/>
            <p:nvPr/>
          </p:nvGrpSpPr>
          <p:grpSpPr>
            <a:xfrm>
              <a:off x="7485269" y="3980878"/>
              <a:ext cx="1034675" cy="551588"/>
              <a:chOff x="7485269" y="3980878"/>
              <a:chExt cx="1034675" cy="551588"/>
            </a:xfrm>
          </p:grpSpPr>
          <p:sp>
            <p:nvSpPr>
              <p:cNvPr id="61" name="Freeform: Shape 60">
                <a:extLst>
                  <a:ext uri="{FF2B5EF4-FFF2-40B4-BE49-F238E27FC236}">
                    <a16:creationId xmlns:a16="http://schemas.microsoft.com/office/drawing/2014/main" id="{CAA023E7-E24C-35FF-AF37-CDE50476BE1D}"/>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62" name="Freeform: Shape 61">
                <a:extLst>
                  <a:ext uri="{FF2B5EF4-FFF2-40B4-BE49-F238E27FC236}">
                    <a16:creationId xmlns:a16="http://schemas.microsoft.com/office/drawing/2014/main" id="{22B775AB-05C0-07CD-CD5B-BAE0DCE92620}"/>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658E5AD3-86CD-C281-8239-4CBBE87F6320}"/>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56" name="Graphic 10">
              <a:extLst>
                <a:ext uri="{FF2B5EF4-FFF2-40B4-BE49-F238E27FC236}">
                  <a16:creationId xmlns:a16="http://schemas.microsoft.com/office/drawing/2014/main" id="{70E933A0-8751-F327-C7D2-9B9625232B36}"/>
                </a:ext>
              </a:extLst>
            </p:cNvPr>
            <p:cNvGrpSpPr/>
            <p:nvPr/>
          </p:nvGrpSpPr>
          <p:grpSpPr>
            <a:xfrm>
              <a:off x="7691729" y="4095323"/>
              <a:ext cx="322697" cy="322697"/>
              <a:chOff x="7691729" y="4095323"/>
              <a:chExt cx="322697" cy="322697"/>
            </a:xfrm>
          </p:grpSpPr>
          <p:sp>
            <p:nvSpPr>
              <p:cNvPr id="57" name="Freeform: Shape 56">
                <a:extLst>
                  <a:ext uri="{FF2B5EF4-FFF2-40B4-BE49-F238E27FC236}">
                    <a16:creationId xmlns:a16="http://schemas.microsoft.com/office/drawing/2014/main" id="{69669097-92BC-BA6F-3A18-651162726FD5}"/>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1F92AF1D-61A2-8898-DDCB-68B5F23A244A}"/>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59" name="Freeform: Shape 58">
                <a:extLst>
                  <a:ext uri="{FF2B5EF4-FFF2-40B4-BE49-F238E27FC236}">
                    <a16:creationId xmlns:a16="http://schemas.microsoft.com/office/drawing/2014/main" id="{F32330FA-E60A-0F3C-65B9-F37AE477FB29}"/>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EC1406B6-7A59-7949-927C-76423DAE7253}"/>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64" name="!!cel3">
            <a:extLst>
              <a:ext uri="{FF2B5EF4-FFF2-40B4-BE49-F238E27FC236}">
                <a16:creationId xmlns:a16="http://schemas.microsoft.com/office/drawing/2014/main" id="{CEB65B7D-E46B-EEBB-9539-9EC5F497BB57}"/>
              </a:ext>
            </a:extLst>
          </p:cNvPr>
          <p:cNvGrpSpPr/>
          <p:nvPr/>
        </p:nvGrpSpPr>
        <p:grpSpPr>
          <a:xfrm>
            <a:off x="8087782" y="4150986"/>
            <a:ext cx="1873014" cy="998509"/>
            <a:chOff x="7485268" y="4628578"/>
            <a:chExt cx="1034675" cy="551588"/>
          </a:xfrm>
        </p:grpSpPr>
        <p:grpSp>
          <p:nvGrpSpPr>
            <p:cNvPr id="65" name="Graphic 11">
              <a:extLst>
                <a:ext uri="{FF2B5EF4-FFF2-40B4-BE49-F238E27FC236}">
                  <a16:creationId xmlns:a16="http://schemas.microsoft.com/office/drawing/2014/main" id="{CF7ABB1B-0528-0874-A6F1-C984FDCC0687}"/>
                </a:ext>
              </a:extLst>
            </p:cNvPr>
            <p:cNvGrpSpPr/>
            <p:nvPr/>
          </p:nvGrpSpPr>
          <p:grpSpPr>
            <a:xfrm>
              <a:off x="7485268" y="4628578"/>
              <a:ext cx="1034675" cy="551588"/>
              <a:chOff x="7485268" y="4628578"/>
              <a:chExt cx="1034675" cy="551588"/>
            </a:xfrm>
          </p:grpSpPr>
          <p:sp>
            <p:nvSpPr>
              <p:cNvPr id="71" name="Freeform: Shape 70">
                <a:extLst>
                  <a:ext uri="{FF2B5EF4-FFF2-40B4-BE49-F238E27FC236}">
                    <a16:creationId xmlns:a16="http://schemas.microsoft.com/office/drawing/2014/main" id="{E0F469B0-8CE2-7EF0-B706-1F335856D9FC}"/>
                  </a:ext>
                </a:extLst>
              </p:cNvPr>
              <p:cNvSpPr/>
              <p:nvPr/>
            </p:nvSpPr>
            <p:spPr>
              <a:xfrm>
                <a:off x="8198748" y="48193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72" name="Freeform: Shape 71">
                <a:extLst>
                  <a:ext uri="{FF2B5EF4-FFF2-40B4-BE49-F238E27FC236}">
                    <a16:creationId xmlns:a16="http://schemas.microsoft.com/office/drawing/2014/main" id="{4E68AF42-8892-104E-0FF9-A684A0563EF4}"/>
                  </a:ext>
                </a:extLst>
              </p:cNvPr>
              <p:cNvSpPr/>
              <p:nvPr/>
            </p:nvSpPr>
            <p:spPr>
              <a:xfrm>
                <a:off x="8200878" y="48676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73" name="Freeform: Shape 72">
                <a:extLst>
                  <a:ext uri="{FF2B5EF4-FFF2-40B4-BE49-F238E27FC236}">
                    <a16:creationId xmlns:a16="http://schemas.microsoft.com/office/drawing/2014/main" id="{3E83A146-05A9-B637-422B-6327F7A0F04C}"/>
                  </a:ext>
                </a:extLst>
              </p:cNvPr>
              <p:cNvSpPr/>
              <p:nvPr/>
            </p:nvSpPr>
            <p:spPr>
              <a:xfrm>
                <a:off x="7485268" y="46285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66" name="Graphic 11">
              <a:extLst>
                <a:ext uri="{FF2B5EF4-FFF2-40B4-BE49-F238E27FC236}">
                  <a16:creationId xmlns:a16="http://schemas.microsoft.com/office/drawing/2014/main" id="{FCE86C64-CC01-64D9-45E7-40399B4AC3F1}"/>
                </a:ext>
              </a:extLst>
            </p:cNvPr>
            <p:cNvGrpSpPr/>
            <p:nvPr/>
          </p:nvGrpSpPr>
          <p:grpSpPr>
            <a:xfrm>
              <a:off x="7691728" y="4743023"/>
              <a:ext cx="322697" cy="322697"/>
              <a:chOff x="7691728" y="4743023"/>
              <a:chExt cx="322697" cy="322697"/>
            </a:xfrm>
          </p:grpSpPr>
          <p:sp>
            <p:nvSpPr>
              <p:cNvPr id="67" name="Freeform: Shape 66">
                <a:extLst>
                  <a:ext uri="{FF2B5EF4-FFF2-40B4-BE49-F238E27FC236}">
                    <a16:creationId xmlns:a16="http://schemas.microsoft.com/office/drawing/2014/main" id="{DD75DAB0-97B3-D65A-2CE7-6B2FCD619D18}"/>
                  </a:ext>
                </a:extLst>
              </p:cNvPr>
              <p:cNvSpPr/>
              <p:nvPr/>
            </p:nvSpPr>
            <p:spPr>
              <a:xfrm>
                <a:off x="7691728" y="47430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68" name="Freeform: Shape 67">
                <a:extLst>
                  <a:ext uri="{FF2B5EF4-FFF2-40B4-BE49-F238E27FC236}">
                    <a16:creationId xmlns:a16="http://schemas.microsoft.com/office/drawing/2014/main" id="{C0CCB171-CF94-EC8E-0C55-11717F2F5A06}"/>
                  </a:ext>
                </a:extLst>
              </p:cNvPr>
              <p:cNvSpPr/>
              <p:nvPr/>
            </p:nvSpPr>
            <p:spPr>
              <a:xfrm>
                <a:off x="7831344" y="48535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69" name="Freeform: Shape 68">
                <a:extLst>
                  <a:ext uri="{FF2B5EF4-FFF2-40B4-BE49-F238E27FC236}">
                    <a16:creationId xmlns:a16="http://schemas.microsoft.com/office/drawing/2014/main" id="{CD32488C-E0B9-933F-700F-284075EA192C}"/>
                  </a:ext>
                </a:extLst>
              </p:cNvPr>
              <p:cNvSpPr/>
              <p:nvPr/>
            </p:nvSpPr>
            <p:spPr>
              <a:xfrm>
                <a:off x="7852418" y="48049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70" name="Freeform: Shape 69">
                <a:extLst>
                  <a:ext uri="{FF2B5EF4-FFF2-40B4-BE49-F238E27FC236}">
                    <a16:creationId xmlns:a16="http://schemas.microsoft.com/office/drawing/2014/main" id="{7146E653-9881-EFF5-E051-766D5E4A6DDA}"/>
                  </a:ext>
                </a:extLst>
              </p:cNvPr>
              <p:cNvSpPr/>
              <p:nvPr/>
            </p:nvSpPr>
            <p:spPr>
              <a:xfrm>
                <a:off x="7831344" y="50027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sp>
        <p:nvSpPr>
          <p:cNvPr id="74" name="TextBox 73">
            <a:extLst>
              <a:ext uri="{FF2B5EF4-FFF2-40B4-BE49-F238E27FC236}">
                <a16:creationId xmlns:a16="http://schemas.microsoft.com/office/drawing/2014/main" id="{DEB1421F-8043-14D8-1B8B-69F6E337793F}"/>
              </a:ext>
            </a:extLst>
          </p:cNvPr>
          <p:cNvSpPr txBox="1"/>
          <p:nvPr/>
        </p:nvSpPr>
        <p:spPr>
          <a:xfrm>
            <a:off x="5414481" y="1381962"/>
            <a:ext cx="1587357" cy="461665"/>
          </a:xfrm>
          <a:prstGeom prst="rect">
            <a:avLst/>
          </a:prstGeom>
          <a:noFill/>
        </p:spPr>
        <p:txBody>
          <a:bodyPr wrap="square" rtlCol="0">
            <a:spAutoFit/>
          </a:bodyPr>
          <a:lstStyle/>
          <a:p>
            <a:pPr algn="ctr">
              <a:buClr>
                <a:srgbClr val="008CCF"/>
              </a:buClr>
            </a:pPr>
            <a:r>
              <a:rPr lang="es-ES" sz="2400"/>
              <a:t>Group A</a:t>
            </a:r>
          </a:p>
        </p:txBody>
      </p:sp>
      <p:sp>
        <p:nvSpPr>
          <p:cNvPr id="75" name="TextBox 74">
            <a:extLst>
              <a:ext uri="{FF2B5EF4-FFF2-40B4-BE49-F238E27FC236}">
                <a16:creationId xmlns:a16="http://schemas.microsoft.com/office/drawing/2014/main" id="{ACC197E7-C2FA-0D93-603C-C15FE6DC7504}"/>
              </a:ext>
            </a:extLst>
          </p:cNvPr>
          <p:cNvSpPr txBox="1"/>
          <p:nvPr/>
        </p:nvSpPr>
        <p:spPr>
          <a:xfrm>
            <a:off x="2881901" y="1381962"/>
            <a:ext cx="1587357" cy="461665"/>
          </a:xfrm>
          <a:prstGeom prst="rect">
            <a:avLst/>
          </a:prstGeom>
          <a:noFill/>
        </p:spPr>
        <p:txBody>
          <a:bodyPr wrap="square" rtlCol="0">
            <a:spAutoFit/>
          </a:bodyPr>
          <a:lstStyle/>
          <a:p>
            <a:pPr algn="ctr">
              <a:buClr>
                <a:srgbClr val="008CCF"/>
              </a:buClr>
            </a:pPr>
            <a:r>
              <a:rPr lang="es-ES" sz="2400"/>
              <a:t>Group B</a:t>
            </a:r>
          </a:p>
        </p:txBody>
      </p:sp>
      <p:sp>
        <p:nvSpPr>
          <p:cNvPr id="76" name="TextBox 75">
            <a:extLst>
              <a:ext uri="{FF2B5EF4-FFF2-40B4-BE49-F238E27FC236}">
                <a16:creationId xmlns:a16="http://schemas.microsoft.com/office/drawing/2014/main" id="{D4E07FE9-03CD-F86A-75BA-B3B61D705C4A}"/>
              </a:ext>
            </a:extLst>
          </p:cNvPr>
          <p:cNvSpPr txBox="1"/>
          <p:nvPr/>
        </p:nvSpPr>
        <p:spPr>
          <a:xfrm>
            <a:off x="8117596" y="1381962"/>
            <a:ext cx="1587357" cy="461665"/>
          </a:xfrm>
          <a:prstGeom prst="rect">
            <a:avLst/>
          </a:prstGeom>
          <a:noFill/>
        </p:spPr>
        <p:txBody>
          <a:bodyPr wrap="square" rtlCol="0">
            <a:spAutoFit/>
          </a:bodyPr>
          <a:lstStyle/>
          <a:p>
            <a:pPr algn="ctr">
              <a:buClr>
                <a:srgbClr val="008CCF"/>
              </a:buClr>
            </a:pPr>
            <a:r>
              <a:rPr lang="es-ES" sz="2400"/>
              <a:t>Group C</a:t>
            </a:r>
          </a:p>
        </p:txBody>
      </p:sp>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spd="slow" advTm="10944">
        <p159:morph option="byObject"/>
      </p:transition>
    </mc:Choice>
    <mc:Fallback xmlns="">
      <p:transition spd="slow" advTm="109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000"/>
                            </p:stCondLst>
                            <p:childTnLst>
                              <p:par>
                                <p:cTn id="18" presetID="2" presetClass="entr" presetSubtype="4" fill="hold" nodeType="afterEffect">
                                  <p:stCondLst>
                                    <p:cond delay="25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ppt_x"/>
                                          </p:val>
                                        </p:tav>
                                        <p:tav tm="100000">
                                          <p:val>
                                            <p:strVal val="#ppt_x"/>
                                          </p:val>
                                        </p:tav>
                                      </p:tavLst>
                                    </p:anim>
                                    <p:anim calcmode="lin" valueType="num">
                                      <p:cBhvr additive="base">
                                        <p:cTn id="21" dur="500" fill="hold"/>
                                        <p:tgtEl>
                                          <p:spTgt spid="4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ppt_x"/>
                                          </p:val>
                                        </p:tav>
                                        <p:tav tm="100000">
                                          <p:val>
                                            <p:strVal val="#ppt_x"/>
                                          </p:val>
                                        </p:tav>
                                      </p:tavLst>
                                    </p:anim>
                                    <p:anim calcmode="lin" valueType="num">
                                      <p:cBhvr additive="base">
                                        <p:cTn id="25" dur="500" fill="hold"/>
                                        <p:tgtEl>
                                          <p:spTgt spid="4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500" fill="hold"/>
                                        <p:tgtEl>
                                          <p:spTgt spid="41"/>
                                        </p:tgtEl>
                                        <p:attrNameLst>
                                          <p:attrName>ppt_x</p:attrName>
                                        </p:attrNameLst>
                                      </p:cBhvr>
                                      <p:tavLst>
                                        <p:tav tm="0">
                                          <p:val>
                                            <p:strVal val="#ppt_x"/>
                                          </p:val>
                                        </p:tav>
                                        <p:tav tm="100000">
                                          <p:val>
                                            <p:strVal val="#ppt_x"/>
                                          </p:val>
                                        </p:tav>
                                      </p:tavLst>
                                    </p:anim>
                                    <p:anim calcmode="lin" valueType="num">
                                      <p:cBhvr additive="base">
                                        <p:cTn id="29" dur="500" fill="hold"/>
                                        <p:tgtEl>
                                          <p:spTgt spid="41"/>
                                        </p:tgtEl>
                                        <p:attrNameLst>
                                          <p:attrName>ppt_y</p:attrName>
                                        </p:attrNameLst>
                                      </p:cBhvr>
                                      <p:tavLst>
                                        <p:tav tm="0">
                                          <p:val>
                                            <p:strVal val="1+#ppt_h/2"/>
                                          </p:val>
                                        </p:tav>
                                        <p:tav tm="100000">
                                          <p:val>
                                            <p:strVal val="#ppt_y"/>
                                          </p:val>
                                        </p:tav>
                                      </p:tavLst>
                                    </p:anim>
                                  </p:childTnLst>
                                </p:cTn>
                              </p:par>
                            </p:childTnLst>
                          </p:cTn>
                        </p:par>
                        <p:par>
                          <p:cTn id="30" fill="hold">
                            <p:stCondLst>
                              <p:cond delay="1750"/>
                            </p:stCondLst>
                            <p:childTnLst>
                              <p:par>
                                <p:cTn id="31" presetID="10" presetClass="entr" presetSubtype="0"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childTnLst>
                          </p:cTn>
                        </p:par>
                        <p:par>
                          <p:cTn id="34" fill="hold">
                            <p:stCondLst>
                              <p:cond delay="2250"/>
                            </p:stCondLst>
                            <p:childTnLst>
                              <p:par>
                                <p:cTn id="35" presetID="2" presetClass="entr" presetSubtype="4" fill="hold" nodeType="afterEffect">
                                  <p:stCondLst>
                                    <p:cond delay="25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additive="base">
                                        <p:cTn id="41" dur="500" fill="hold"/>
                                        <p:tgtEl>
                                          <p:spTgt spid="54"/>
                                        </p:tgtEl>
                                        <p:attrNameLst>
                                          <p:attrName>ppt_x</p:attrName>
                                        </p:attrNameLst>
                                      </p:cBhvr>
                                      <p:tavLst>
                                        <p:tav tm="0">
                                          <p:val>
                                            <p:strVal val="#ppt_x"/>
                                          </p:val>
                                        </p:tav>
                                        <p:tav tm="100000">
                                          <p:val>
                                            <p:strVal val="#ppt_x"/>
                                          </p:val>
                                        </p:tav>
                                      </p:tavLst>
                                    </p:anim>
                                    <p:anim calcmode="lin" valueType="num">
                                      <p:cBhvr additive="base">
                                        <p:cTn id="42" dur="500" fill="hold"/>
                                        <p:tgtEl>
                                          <p:spTgt spid="5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anim calcmode="lin" valueType="num">
                                      <p:cBhvr additive="base">
                                        <p:cTn id="45" dur="500" fill="hold"/>
                                        <p:tgtEl>
                                          <p:spTgt spid="64"/>
                                        </p:tgtEl>
                                        <p:attrNameLst>
                                          <p:attrName>ppt_x</p:attrName>
                                        </p:attrNameLst>
                                      </p:cBhvr>
                                      <p:tavLst>
                                        <p:tav tm="0">
                                          <p:val>
                                            <p:strVal val="#ppt_x"/>
                                          </p:val>
                                        </p:tav>
                                        <p:tav tm="100000">
                                          <p:val>
                                            <p:strVal val="#ppt_x"/>
                                          </p:val>
                                        </p:tav>
                                      </p:tavLst>
                                    </p:anim>
                                    <p:anim calcmode="lin" valueType="num">
                                      <p:cBhvr additive="base">
                                        <p:cTn id="46" dur="500" fill="hold"/>
                                        <p:tgtEl>
                                          <p:spTgt spid="64"/>
                                        </p:tgtEl>
                                        <p:attrNameLst>
                                          <p:attrName>ppt_y</p:attrName>
                                        </p:attrNameLst>
                                      </p:cBhvr>
                                      <p:tavLst>
                                        <p:tav tm="0">
                                          <p:val>
                                            <p:strVal val="1+#ppt_h/2"/>
                                          </p:val>
                                        </p:tav>
                                        <p:tav tm="100000">
                                          <p:val>
                                            <p:strVal val="#ppt_y"/>
                                          </p:val>
                                        </p:tav>
                                      </p:tavLst>
                                    </p:anim>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rg1">
            <a:extLst>
              <a:ext uri="{FF2B5EF4-FFF2-40B4-BE49-F238E27FC236}">
                <a16:creationId xmlns:a16="http://schemas.microsoft.com/office/drawing/2014/main" id="{F8E8092C-C83F-08F1-E9B1-E7DA4A8754A7}"/>
              </a:ext>
            </a:extLst>
          </p:cNvPr>
          <p:cNvGrpSpPr/>
          <p:nvPr/>
        </p:nvGrpSpPr>
        <p:grpSpPr>
          <a:xfrm>
            <a:off x="3621129" y="1875535"/>
            <a:ext cx="607832" cy="3351009"/>
            <a:chOff x="7485269" y="3333178"/>
            <a:chExt cx="1034675" cy="551588"/>
          </a:xfrm>
        </p:grpSpPr>
        <p:sp>
          <p:nvSpPr>
            <p:cNvPr id="13" name="Freeform: Shape 12">
              <a:extLst>
                <a:ext uri="{FF2B5EF4-FFF2-40B4-BE49-F238E27FC236}">
                  <a16:creationId xmlns:a16="http://schemas.microsoft.com/office/drawing/2014/main" id="{EAED372D-1213-E368-26DD-3D9B33CCC757}"/>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5F0707E6-06E5-D697-5FC2-0F95324E0F57}"/>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5" name="Rectangle: Rounded Corners 14">
              <a:extLst>
                <a:ext uri="{FF2B5EF4-FFF2-40B4-BE49-F238E27FC236}">
                  <a16:creationId xmlns:a16="http://schemas.microsoft.com/office/drawing/2014/main" id="{A6477525-1830-A448-BB5C-E7BB989D70AB}"/>
                </a:ext>
              </a:extLst>
            </p:cNvPr>
            <p:cNvSpPr/>
            <p:nvPr/>
          </p:nvSpPr>
          <p:spPr>
            <a:xfrm>
              <a:off x="7485269" y="3333178"/>
              <a:ext cx="1034675" cy="551588"/>
            </a:xfrm>
            <a:prstGeom prst="roundRect">
              <a:avLst/>
            </a:prstGeom>
            <a:solidFill>
              <a:schemeClr val="accent2"/>
            </a:solidFill>
            <a:ln w="1309" cap="flat">
              <a:noFill/>
              <a:prstDash val="solid"/>
              <a:miter/>
            </a:ln>
          </p:spPr>
          <p:txBody>
            <a:bodyPr rtlCol="0" anchor="ctr"/>
            <a:lstStyle/>
            <a:p>
              <a:endParaRPr lang="es-ES"/>
            </a:p>
          </p:txBody>
        </p:sp>
      </p:grpSp>
      <p:grpSp>
        <p:nvGrpSpPr>
          <p:cNvPr id="22" name="!!org2">
            <a:extLst>
              <a:ext uri="{FF2B5EF4-FFF2-40B4-BE49-F238E27FC236}">
                <a16:creationId xmlns:a16="http://schemas.microsoft.com/office/drawing/2014/main" id="{190BC6D5-3FEA-7C58-B45E-4B9B8838CCA8}"/>
              </a:ext>
            </a:extLst>
          </p:cNvPr>
          <p:cNvGrpSpPr/>
          <p:nvPr/>
        </p:nvGrpSpPr>
        <p:grpSpPr>
          <a:xfrm>
            <a:off x="2194010" y="2727782"/>
            <a:ext cx="607832" cy="2498762"/>
            <a:chOff x="7485269" y="3980878"/>
            <a:chExt cx="1034675" cy="551588"/>
          </a:xfrm>
        </p:grpSpPr>
        <p:sp>
          <p:nvSpPr>
            <p:cNvPr id="23" name="Freeform: Shape 22">
              <a:extLst>
                <a:ext uri="{FF2B5EF4-FFF2-40B4-BE49-F238E27FC236}">
                  <a16:creationId xmlns:a16="http://schemas.microsoft.com/office/drawing/2014/main" id="{3E82108D-5E81-6954-5116-82F9C0060A8F}"/>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B6017B82-5340-CB8D-F884-7D7C4450F201}"/>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25" name="Rectangle: Rounded Corners 24">
              <a:extLst>
                <a:ext uri="{FF2B5EF4-FFF2-40B4-BE49-F238E27FC236}">
                  <a16:creationId xmlns:a16="http://schemas.microsoft.com/office/drawing/2014/main" id="{42005681-037B-C525-6A17-123011A0B4B5}"/>
                </a:ext>
              </a:extLst>
            </p:cNvPr>
            <p:cNvSpPr/>
            <p:nvPr/>
          </p:nvSpPr>
          <p:spPr>
            <a:xfrm>
              <a:off x="7485269" y="3980878"/>
              <a:ext cx="1034675" cy="551588"/>
            </a:xfrm>
            <a:prstGeom prst="roundRect">
              <a:avLst/>
            </a:prstGeom>
            <a:solidFill>
              <a:schemeClr val="accent2"/>
            </a:solidFill>
            <a:ln w="1309" cap="flat">
              <a:noFill/>
              <a:prstDash val="solid"/>
              <a:miter/>
            </a:ln>
          </p:spPr>
          <p:txBody>
            <a:bodyPr rtlCol="0" anchor="ctr"/>
            <a:lstStyle/>
            <a:p>
              <a:endParaRPr lang="es-ES"/>
            </a:p>
          </p:txBody>
        </p:sp>
      </p:grpSp>
      <p:grpSp>
        <p:nvGrpSpPr>
          <p:cNvPr id="32" name="!!org3">
            <a:extLst>
              <a:ext uri="{FF2B5EF4-FFF2-40B4-BE49-F238E27FC236}">
                <a16:creationId xmlns:a16="http://schemas.microsoft.com/office/drawing/2014/main" id="{E28D8083-3991-E499-B0A1-C4F5954FF187}"/>
              </a:ext>
            </a:extLst>
          </p:cNvPr>
          <p:cNvGrpSpPr/>
          <p:nvPr/>
        </p:nvGrpSpPr>
        <p:grpSpPr>
          <a:xfrm>
            <a:off x="2907570" y="3441311"/>
            <a:ext cx="607832" cy="1785233"/>
            <a:chOff x="7485268" y="4628578"/>
            <a:chExt cx="1034675" cy="551588"/>
          </a:xfrm>
        </p:grpSpPr>
        <p:sp>
          <p:nvSpPr>
            <p:cNvPr id="33" name="Freeform: Shape 32">
              <a:extLst>
                <a:ext uri="{FF2B5EF4-FFF2-40B4-BE49-F238E27FC236}">
                  <a16:creationId xmlns:a16="http://schemas.microsoft.com/office/drawing/2014/main" id="{E9BC4065-A180-EEA1-D07D-8D52E08B3EF2}"/>
                </a:ext>
              </a:extLst>
            </p:cNvPr>
            <p:cNvSpPr/>
            <p:nvPr/>
          </p:nvSpPr>
          <p:spPr>
            <a:xfrm>
              <a:off x="8198748" y="48193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CE8BA8A1-67D2-0D0E-468D-25B82C4CB201}"/>
                </a:ext>
              </a:extLst>
            </p:cNvPr>
            <p:cNvSpPr/>
            <p:nvPr/>
          </p:nvSpPr>
          <p:spPr>
            <a:xfrm>
              <a:off x="8200878" y="48676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35" name="Rectangle: Rounded Corners 34">
              <a:extLst>
                <a:ext uri="{FF2B5EF4-FFF2-40B4-BE49-F238E27FC236}">
                  <a16:creationId xmlns:a16="http://schemas.microsoft.com/office/drawing/2014/main" id="{5474030B-1AA1-DBCA-F824-FF25232DACF2}"/>
                </a:ext>
              </a:extLst>
            </p:cNvPr>
            <p:cNvSpPr/>
            <p:nvPr/>
          </p:nvSpPr>
          <p:spPr>
            <a:xfrm>
              <a:off x="7485268" y="4628578"/>
              <a:ext cx="1034675" cy="551588"/>
            </a:xfrm>
            <a:prstGeom prst="roundRect">
              <a:avLst/>
            </a:prstGeom>
            <a:solidFill>
              <a:schemeClr val="accent2"/>
            </a:solidFill>
            <a:ln w="1309" cap="flat">
              <a:noFill/>
              <a:prstDash val="solid"/>
              <a:miter/>
            </a:ln>
          </p:spPr>
          <p:txBody>
            <a:bodyPr rtlCol="0" anchor="ctr"/>
            <a:lstStyle/>
            <a:p>
              <a:endParaRPr lang="es-ES"/>
            </a:p>
          </p:txBody>
        </p:sp>
      </p:grpSp>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a:r>
              <a:rPr lang="es-ES"/>
              <a:t>Why grouping data elements?</a:t>
            </a:r>
          </a:p>
        </p:txBody>
      </p:sp>
      <p:sp>
        <p:nvSpPr>
          <p:cNvPr id="10" name="Freeform: Shape 9">
            <a:extLst>
              <a:ext uri="{FF2B5EF4-FFF2-40B4-BE49-F238E27FC236}">
                <a16:creationId xmlns:a16="http://schemas.microsoft.com/office/drawing/2014/main" id="{D7693E44-54B0-EA43-43F6-A212D0E4B3D8}"/>
              </a:ext>
            </a:extLst>
          </p:cNvPr>
          <p:cNvSpPr/>
          <p:nvPr/>
        </p:nvSpPr>
        <p:spPr>
          <a:xfrm>
            <a:off x="6654264" y="5183436"/>
            <a:ext cx="11778" cy="43108"/>
          </a:xfrm>
          <a:custGeom>
            <a:avLst/>
            <a:gdLst>
              <a:gd name="connsiteX0" fmla="*/ 0 w 11778"/>
              <a:gd name="connsiteY0" fmla="*/ 43109 h 43108"/>
              <a:gd name="connsiteX1" fmla="*/ 11779 w 11778"/>
              <a:gd name="connsiteY1" fmla="*/ 0 h 43108"/>
              <a:gd name="connsiteX2" fmla="*/ 0 w 11778"/>
              <a:gd name="connsiteY2" fmla="*/ 43109 h 43108"/>
              <a:gd name="connsiteX3" fmla="*/ 0 w 11778"/>
              <a:gd name="connsiteY3" fmla="*/ 43109 h 43108"/>
            </a:gdLst>
            <a:ahLst/>
            <a:cxnLst>
              <a:cxn ang="0">
                <a:pos x="connsiteX0" y="connsiteY0"/>
              </a:cxn>
              <a:cxn ang="0">
                <a:pos x="connsiteX1" y="connsiteY1"/>
              </a:cxn>
              <a:cxn ang="0">
                <a:pos x="connsiteX2" y="connsiteY2"/>
              </a:cxn>
              <a:cxn ang="0">
                <a:pos x="connsiteX3" y="connsiteY3"/>
              </a:cxn>
            </a:cxnLst>
            <a:rect l="l" t="t" r="r" b="b"/>
            <a:pathLst>
              <a:path w="11778" h="43108">
                <a:moveTo>
                  <a:pt x="0" y="43109"/>
                </a:moveTo>
                <a:cubicBezTo>
                  <a:pt x="1669" y="28350"/>
                  <a:pt x="5603" y="13781"/>
                  <a:pt x="11779" y="0"/>
                </a:cubicBezTo>
                <a:cubicBezTo>
                  <a:pt x="5603" y="13781"/>
                  <a:pt x="1669" y="28350"/>
                  <a:pt x="0" y="43109"/>
                </a:cubicBezTo>
                <a:lnTo>
                  <a:pt x="0" y="43109"/>
                </a:lnTo>
                <a:close/>
              </a:path>
            </a:pathLst>
          </a:custGeom>
          <a:noFill/>
          <a:ln w="2375" cap="flat">
            <a:noFill/>
            <a:prstDash val="solid"/>
            <a:miter/>
          </a:ln>
        </p:spPr>
        <p:txBody>
          <a:bodyPr rtlCol="0" anchor="ctr"/>
          <a:lstStyle/>
          <a:p>
            <a:endParaRPr lang="es-ES"/>
          </a:p>
        </p:txBody>
      </p:sp>
      <p:sp>
        <p:nvSpPr>
          <p:cNvPr id="11" name="!!bl3">
            <a:extLst>
              <a:ext uri="{FF2B5EF4-FFF2-40B4-BE49-F238E27FC236}">
                <a16:creationId xmlns:a16="http://schemas.microsoft.com/office/drawing/2014/main" id="{12ABAAFA-1B77-1495-283D-96CC22EF16F3}"/>
              </a:ext>
            </a:extLst>
          </p:cNvPr>
          <p:cNvSpPr/>
          <p:nvPr/>
        </p:nvSpPr>
        <p:spPr>
          <a:xfrm>
            <a:off x="6511049" y="1533029"/>
            <a:ext cx="612648" cy="3693515"/>
          </a:xfrm>
          <a:prstGeom prst="roundRect">
            <a:avLst/>
          </a:prstGeom>
          <a:solidFill>
            <a:srgbClr val="093371"/>
          </a:solidFill>
          <a:ln w="2375" cap="flat">
            <a:noFill/>
            <a:prstDash val="solid"/>
            <a:miter/>
          </a:ln>
        </p:spPr>
        <p:txBody>
          <a:bodyPr rtlCol="0" anchor="ctr"/>
          <a:lstStyle/>
          <a:p>
            <a:endParaRPr lang="es-ES"/>
          </a:p>
        </p:txBody>
      </p:sp>
      <p:grpSp>
        <p:nvGrpSpPr>
          <p:cNvPr id="80" name="!!bl1">
            <a:extLst>
              <a:ext uri="{FF2B5EF4-FFF2-40B4-BE49-F238E27FC236}">
                <a16:creationId xmlns:a16="http://schemas.microsoft.com/office/drawing/2014/main" id="{0BB4A569-D91F-B558-E972-0CA620EDDB3D}"/>
              </a:ext>
            </a:extLst>
          </p:cNvPr>
          <p:cNvGrpSpPr/>
          <p:nvPr/>
        </p:nvGrpSpPr>
        <p:grpSpPr>
          <a:xfrm>
            <a:off x="5796984" y="2645754"/>
            <a:ext cx="612648" cy="2580790"/>
            <a:chOff x="5358835" y="3022976"/>
            <a:chExt cx="1873015" cy="998509"/>
          </a:xfrm>
        </p:grpSpPr>
        <p:sp>
          <p:nvSpPr>
            <p:cNvPr id="82" name="Freeform: Shape 81">
              <a:extLst>
                <a:ext uri="{FF2B5EF4-FFF2-40B4-BE49-F238E27FC236}">
                  <a16:creationId xmlns:a16="http://schemas.microsoft.com/office/drawing/2014/main" id="{D2F00247-C2D5-8CF4-FCE9-FF7DFFCDD6DE}"/>
                </a:ext>
              </a:extLst>
            </p:cNvPr>
            <p:cNvSpPr/>
            <p:nvPr/>
          </p:nvSpPr>
          <p:spPr>
            <a:xfrm>
              <a:off x="6654264" y="3455731"/>
              <a:ext cx="11778" cy="43108"/>
            </a:xfrm>
            <a:prstGeom prst="roundRect">
              <a:avLst/>
            </a:prstGeom>
            <a:noFill/>
            <a:ln w="2375" cap="flat">
              <a:noFill/>
              <a:prstDash val="solid"/>
              <a:miter/>
            </a:ln>
          </p:spPr>
          <p:txBody>
            <a:bodyPr rtlCol="0" anchor="ctr"/>
            <a:lstStyle/>
            <a:p>
              <a:endParaRPr lang="es-ES"/>
            </a:p>
          </p:txBody>
        </p:sp>
        <p:sp>
          <p:nvSpPr>
            <p:cNvPr id="83" name="Freeform: Shape 82">
              <a:extLst>
                <a:ext uri="{FF2B5EF4-FFF2-40B4-BE49-F238E27FC236}">
                  <a16:creationId xmlns:a16="http://schemas.microsoft.com/office/drawing/2014/main" id="{78D48FCF-33F5-7368-BD92-BC1FC75A241C}"/>
                </a:ext>
              </a:extLst>
            </p:cNvPr>
            <p:cNvSpPr/>
            <p:nvPr/>
          </p:nvSpPr>
          <p:spPr>
            <a:xfrm>
              <a:off x="5358835" y="3022976"/>
              <a:ext cx="1873015" cy="998509"/>
            </a:xfrm>
            <a:prstGeom prst="roundRect">
              <a:avLst/>
            </a:prstGeom>
            <a:solidFill>
              <a:srgbClr val="093371"/>
            </a:solidFill>
            <a:ln w="2375" cap="flat">
              <a:noFill/>
              <a:prstDash val="solid"/>
              <a:miter/>
            </a:ln>
          </p:spPr>
          <p:txBody>
            <a:bodyPr rtlCol="0" anchor="ctr"/>
            <a:lstStyle/>
            <a:p>
              <a:endParaRPr lang="es-ES"/>
            </a:p>
          </p:txBody>
        </p:sp>
      </p:grpSp>
      <p:grpSp>
        <p:nvGrpSpPr>
          <p:cNvPr id="90" name="!!bl2">
            <a:extLst>
              <a:ext uri="{FF2B5EF4-FFF2-40B4-BE49-F238E27FC236}">
                <a16:creationId xmlns:a16="http://schemas.microsoft.com/office/drawing/2014/main" id="{6938784B-EC17-CAF9-CA2B-9EA91F8EBF86}"/>
              </a:ext>
            </a:extLst>
          </p:cNvPr>
          <p:cNvGrpSpPr/>
          <p:nvPr/>
        </p:nvGrpSpPr>
        <p:grpSpPr>
          <a:xfrm>
            <a:off x="5082918" y="3678141"/>
            <a:ext cx="612648" cy="1548403"/>
            <a:chOff x="5358834" y="4150986"/>
            <a:chExt cx="1873015" cy="998509"/>
          </a:xfrm>
        </p:grpSpPr>
        <p:sp>
          <p:nvSpPr>
            <p:cNvPr id="92" name="Freeform: Shape 91">
              <a:extLst>
                <a:ext uri="{FF2B5EF4-FFF2-40B4-BE49-F238E27FC236}">
                  <a16:creationId xmlns:a16="http://schemas.microsoft.com/office/drawing/2014/main" id="{9742BA03-9E21-600B-A252-F84DF2440F18}"/>
                </a:ext>
              </a:extLst>
            </p:cNvPr>
            <p:cNvSpPr/>
            <p:nvPr/>
          </p:nvSpPr>
          <p:spPr>
            <a:xfrm>
              <a:off x="6654263" y="4583741"/>
              <a:ext cx="11778" cy="43108"/>
            </a:xfrm>
            <a:prstGeom prst="roundRect">
              <a:avLst/>
            </a:prstGeom>
            <a:noFill/>
            <a:ln w="2375" cap="flat">
              <a:noFill/>
              <a:prstDash val="solid"/>
              <a:miter/>
            </a:ln>
          </p:spPr>
          <p:txBody>
            <a:bodyPr rtlCol="0" anchor="ctr"/>
            <a:lstStyle/>
            <a:p>
              <a:endParaRPr lang="es-ES"/>
            </a:p>
          </p:txBody>
        </p:sp>
        <p:sp>
          <p:nvSpPr>
            <p:cNvPr id="93" name="Freeform: Shape 92">
              <a:extLst>
                <a:ext uri="{FF2B5EF4-FFF2-40B4-BE49-F238E27FC236}">
                  <a16:creationId xmlns:a16="http://schemas.microsoft.com/office/drawing/2014/main" id="{8381975D-0087-E512-AFB9-D776085F713C}"/>
                </a:ext>
              </a:extLst>
            </p:cNvPr>
            <p:cNvSpPr/>
            <p:nvPr/>
          </p:nvSpPr>
          <p:spPr>
            <a:xfrm>
              <a:off x="5358834" y="4150986"/>
              <a:ext cx="1873015" cy="998509"/>
            </a:xfrm>
            <a:prstGeom prst="roundRect">
              <a:avLst/>
            </a:prstGeom>
            <a:solidFill>
              <a:srgbClr val="093371"/>
            </a:solidFill>
            <a:ln w="2375" cap="flat">
              <a:noFill/>
              <a:prstDash val="solid"/>
              <a:miter/>
            </a:ln>
          </p:spPr>
          <p:txBody>
            <a:bodyPr rtlCol="0" anchor="ctr"/>
            <a:lstStyle/>
            <a:p>
              <a:endParaRPr lang="es-ES"/>
            </a:p>
          </p:txBody>
        </p:sp>
      </p:grpSp>
      <p:grpSp>
        <p:nvGrpSpPr>
          <p:cNvPr id="45" name="!!cel3">
            <a:extLst>
              <a:ext uri="{FF2B5EF4-FFF2-40B4-BE49-F238E27FC236}">
                <a16:creationId xmlns:a16="http://schemas.microsoft.com/office/drawing/2014/main" id="{388890E9-1823-6072-9D78-D3CA45CFDC0E}"/>
              </a:ext>
            </a:extLst>
          </p:cNvPr>
          <p:cNvGrpSpPr/>
          <p:nvPr/>
        </p:nvGrpSpPr>
        <p:grpSpPr>
          <a:xfrm>
            <a:off x="9419165" y="3812031"/>
            <a:ext cx="612648" cy="1414513"/>
            <a:chOff x="7485269" y="3333178"/>
            <a:chExt cx="1034675" cy="551588"/>
          </a:xfrm>
        </p:grpSpPr>
        <p:sp>
          <p:nvSpPr>
            <p:cNvPr id="52" name="Freeform: Shape 51">
              <a:extLst>
                <a:ext uri="{FF2B5EF4-FFF2-40B4-BE49-F238E27FC236}">
                  <a16:creationId xmlns:a16="http://schemas.microsoft.com/office/drawing/2014/main" id="{F2409B28-7131-84FA-61E2-7B7BE61DF269}"/>
                </a:ext>
              </a:extLst>
            </p:cNvPr>
            <p:cNvSpPr/>
            <p:nvPr/>
          </p:nvSpPr>
          <p:spPr>
            <a:xfrm>
              <a:off x="8200879" y="3572237"/>
              <a:ext cx="6506" cy="23813"/>
            </a:xfrm>
            <a:prstGeom prst="roundRect">
              <a:avLst/>
            </a:prstGeom>
            <a:noFill/>
            <a:ln w="1309"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10E262C0-2DEF-1ED9-8A71-1C0D8B423054}"/>
                </a:ext>
              </a:extLst>
            </p:cNvPr>
            <p:cNvSpPr/>
            <p:nvPr/>
          </p:nvSpPr>
          <p:spPr>
            <a:xfrm>
              <a:off x="7485269" y="3333178"/>
              <a:ext cx="1034675" cy="551588"/>
            </a:xfrm>
            <a:prstGeom prst="roundRect">
              <a:avLst/>
            </a:prstGeom>
            <a:solidFill>
              <a:schemeClr val="accent1"/>
            </a:solidFill>
            <a:ln w="1309" cap="flat">
              <a:noFill/>
              <a:prstDash val="solid"/>
              <a:miter/>
            </a:ln>
          </p:spPr>
          <p:txBody>
            <a:bodyPr rtlCol="0" anchor="ctr"/>
            <a:lstStyle/>
            <a:p>
              <a:endParaRPr lang="es-ES"/>
            </a:p>
          </p:txBody>
        </p:sp>
      </p:grpSp>
      <p:grpSp>
        <p:nvGrpSpPr>
          <p:cNvPr id="55" name="!!cel2">
            <a:extLst>
              <a:ext uri="{FF2B5EF4-FFF2-40B4-BE49-F238E27FC236}">
                <a16:creationId xmlns:a16="http://schemas.microsoft.com/office/drawing/2014/main" id="{D70F9153-0196-F856-13D3-3EA5337AB2CB}"/>
              </a:ext>
            </a:extLst>
          </p:cNvPr>
          <p:cNvGrpSpPr/>
          <p:nvPr/>
        </p:nvGrpSpPr>
        <p:grpSpPr>
          <a:xfrm>
            <a:off x="8705907" y="2114959"/>
            <a:ext cx="612648" cy="3111585"/>
            <a:chOff x="7485269" y="3980878"/>
            <a:chExt cx="1034675" cy="551588"/>
          </a:xfrm>
        </p:grpSpPr>
        <p:sp>
          <p:nvSpPr>
            <p:cNvPr id="62" name="Freeform: Shape 61">
              <a:extLst>
                <a:ext uri="{FF2B5EF4-FFF2-40B4-BE49-F238E27FC236}">
                  <a16:creationId xmlns:a16="http://schemas.microsoft.com/office/drawing/2014/main" id="{22B775AB-05C0-07CD-CD5B-BAE0DCE92620}"/>
                </a:ext>
              </a:extLst>
            </p:cNvPr>
            <p:cNvSpPr/>
            <p:nvPr/>
          </p:nvSpPr>
          <p:spPr>
            <a:xfrm>
              <a:off x="8200879" y="4219937"/>
              <a:ext cx="6506" cy="23813"/>
            </a:xfrm>
            <a:prstGeom prst="roundRect">
              <a:avLst/>
            </a:prstGeom>
            <a:noFill/>
            <a:ln w="1309"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658E5AD3-86CD-C281-8239-4CBBE87F6320}"/>
                </a:ext>
              </a:extLst>
            </p:cNvPr>
            <p:cNvSpPr/>
            <p:nvPr/>
          </p:nvSpPr>
          <p:spPr>
            <a:xfrm>
              <a:off x="7485269" y="3980878"/>
              <a:ext cx="1034675" cy="551588"/>
            </a:xfrm>
            <a:prstGeom prst="roundRect">
              <a:avLst/>
            </a:prstGeom>
            <a:solidFill>
              <a:schemeClr val="accent1"/>
            </a:solidFill>
            <a:ln w="1309" cap="flat">
              <a:noFill/>
              <a:prstDash val="solid"/>
              <a:miter/>
            </a:ln>
          </p:spPr>
          <p:txBody>
            <a:bodyPr rtlCol="0" anchor="ctr"/>
            <a:lstStyle/>
            <a:p>
              <a:endParaRPr lang="es-ES"/>
            </a:p>
          </p:txBody>
        </p:sp>
      </p:grpSp>
      <p:grpSp>
        <p:nvGrpSpPr>
          <p:cNvPr id="65" name="!!cel1">
            <a:extLst>
              <a:ext uri="{FF2B5EF4-FFF2-40B4-BE49-F238E27FC236}">
                <a16:creationId xmlns:a16="http://schemas.microsoft.com/office/drawing/2014/main" id="{CF7ABB1B-0528-0874-A6F1-C984FDCC0687}"/>
              </a:ext>
            </a:extLst>
          </p:cNvPr>
          <p:cNvGrpSpPr/>
          <p:nvPr/>
        </p:nvGrpSpPr>
        <p:grpSpPr>
          <a:xfrm>
            <a:off x="7992649" y="4685194"/>
            <a:ext cx="612648" cy="541350"/>
            <a:chOff x="7485268" y="4628578"/>
            <a:chExt cx="1034675" cy="551588"/>
          </a:xfrm>
        </p:grpSpPr>
        <p:sp>
          <p:nvSpPr>
            <p:cNvPr id="72" name="Freeform: Shape 71">
              <a:extLst>
                <a:ext uri="{FF2B5EF4-FFF2-40B4-BE49-F238E27FC236}">
                  <a16:creationId xmlns:a16="http://schemas.microsoft.com/office/drawing/2014/main" id="{4E68AF42-8892-104E-0FF9-A684A0563EF4}"/>
                </a:ext>
              </a:extLst>
            </p:cNvPr>
            <p:cNvSpPr/>
            <p:nvPr/>
          </p:nvSpPr>
          <p:spPr>
            <a:xfrm>
              <a:off x="8200878" y="4867637"/>
              <a:ext cx="6506" cy="23813"/>
            </a:xfrm>
            <a:prstGeom prst="roundRect">
              <a:avLst/>
            </a:prstGeom>
            <a:noFill/>
            <a:ln w="1309" cap="flat">
              <a:noFill/>
              <a:prstDash val="solid"/>
              <a:miter/>
            </a:ln>
          </p:spPr>
          <p:txBody>
            <a:bodyPr rtlCol="0" anchor="ctr"/>
            <a:lstStyle/>
            <a:p>
              <a:endParaRPr lang="es-ES"/>
            </a:p>
          </p:txBody>
        </p:sp>
        <p:sp>
          <p:nvSpPr>
            <p:cNvPr id="73" name="Freeform: Shape 72">
              <a:extLst>
                <a:ext uri="{FF2B5EF4-FFF2-40B4-BE49-F238E27FC236}">
                  <a16:creationId xmlns:a16="http://schemas.microsoft.com/office/drawing/2014/main" id="{3E83A146-05A9-B637-422B-6327F7A0F04C}"/>
                </a:ext>
              </a:extLst>
            </p:cNvPr>
            <p:cNvSpPr/>
            <p:nvPr/>
          </p:nvSpPr>
          <p:spPr>
            <a:xfrm>
              <a:off x="7485268" y="4628578"/>
              <a:ext cx="1034675" cy="551588"/>
            </a:xfrm>
            <a:prstGeom prst="roundRect">
              <a:avLst/>
            </a:prstGeom>
            <a:solidFill>
              <a:schemeClr val="accent1"/>
            </a:solidFill>
            <a:ln w="1309" cap="flat">
              <a:noFill/>
              <a:prstDash val="solid"/>
              <a:miter/>
            </a:ln>
          </p:spPr>
          <p:txBody>
            <a:bodyPr rtlCol="0" anchor="ctr"/>
            <a:lstStyle/>
            <a:p>
              <a:endParaRPr lang="es-ES"/>
            </a:p>
          </p:txBody>
        </p:sp>
      </p:grpSp>
      <p:sp>
        <p:nvSpPr>
          <p:cNvPr id="74" name="TextBox 73">
            <a:extLst>
              <a:ext uri="{FF2B5EF4-FFF2-40B4-BE49-F238E27FC236}">
                <a16:creationId xmlns:a16="http://schemas.microsoft.com/office/drawing/2014/main" id="{DEB1421F-8043-14D8-1B8B-69F6E337793F}"/>
              </a:ext>
            </a:extLst>
          </p:cNvPr>
          <p:cNvSpPr txBox="1"/>
          <p:nvPr/>
        </p:nvSpPr>
        <p:spPr>
          <a:xfrm>
            <a:off x="5317264" y="5351215"/>
            <a:ext cx="1587357" cy="461665"/>
          </a:xfrm>
          <a:prstGeom prst="rect">
            <a:avLst/>
          </a:prstGeom>
          <a:noFill/>
        </p:spPr>
        <p:txBody>
          <a:bodyPr wrap="square" rtlCol="0">
            <a:spAutoFit/>
          </a:bodyPr>
          <a:lstStyle/>
          <a:p>
            <a:pPr algn="ctr">
              <a:buClr>
                <a:srgbClr val="008CCF"/>
              </a:buClr>
            </a:pPr>
            <a:r>
              <a:rPr lang="es-ES" sz="2400"/>
              <a:t>Group A</a:t>
            </a:r>
          </a:p>
        </p:txBody>
      </p:sp>
      <p:sp>
        <p:nvSpPr>
          <p:cNvPr id="75" name="TextBox 74">
            <a:extLst>
              <a:ext uri="{FF2B5EF4-FFF2-40B4-BE49-F238E27FC236}">
                <a16:creationId xmlns:a16="http://schemas.microsoft.com/office/drawing/2014/main" id="{ACC197E7-C2FA-0D93-603C-C15FE6DC7504}"/>
              </a:ext>
            </a:extLst>
          </p:cNvPr>
          <p:cNvSpPr txBox="1"/>
          <p:nvPr/>
        </p:nvSpPr>
        <p:spPr>
          <a:xfrm>
            <a:off x="2401881" y="5351215"/>
            <a:ext cx="1587357" cy="461665"/>
          </a:xfrm>
          <a:prstGeom prst="rect">
            <a:avLst/>
          </a:prstGeom>
          <a:noFill/>
        </p:spPr>
        <p:txBody>
          <a:bodyPr wrap="square" rtlCol="0">
            <a:spAutoFit/>
          </a:bodyPr>
          <a:lstStyle/>
          <a:p>
            <a:pPr algn="ctr">
              <a:buClr>
                <a:srgbClr val="008CCF"/>
              </a:buClr>
            </a:pPr>
            <a:r>
              <a:rPr lang="es-ES" sz="2400"/>
              <a:t>Group B</a:t>
            </a:r>
          </a:p>
        </p:txBody>
      </p:sp>
      <p:sp>
        <p:nvSpPr>
          <p:cNvPr id="76" name="TextBox 75">
            <a:extLst>
              <a:ext uri="{FF2B5EF4-FFF2-40B4-BE49-F238E27FC236}">
                <a16:creationId xmlns:a16="http://schemas.microsoft.com/office/drawing/2014/main" id="{D4E07FE9-03CD-F86A-75BA-B3B61D705C4A}"/>
              </a:ext>
            </a:extLst>
          </p:cNvPr>
          <p:cNvSpPr txBox="1"/>
          <p:nvPr/>
        </p:nvSpPr>
        <p:spPr>
          <a:xfrm>
            <a:off x="8196641" y="5351215"/>
            <a:ext cx="1587357" cy="461665"/>
          </a:xfrm>
          <a:prstGeom prst="rect">
            <a:avLst/>
          </a:prstGeom>
          <a:noFill/>
        </p:spPr>
        <p:txBody>
          <a:bodyPr wrap="square" rtlCol="0">
            <a:spAutoFit/>
          </a:bodyPr>
          <a:lstStyle/>
          <a:p>
            <a:pPr algn="ctr">
              <a:buClr>
                <a:srgbClr val="008CCF"/>
              </a:buClr>
            </a:pPr>
            <a:r>
              <a:rPr lang="es-ES" sz="2400"/>
              <a:t>Group C</a:t>
            </a:r>
          </a:p>
        </p:txBody>
      </p:sp>
    </p:spTree>
    <p:custDataLst>
      <p:tags r:id="rId1"/>
    </p:custDataLst>
    <p:extLst>
      <p:ext uri="{BB962C8B-B14F-4D97-AF65-F5344CB8AC3E}">
        <p14:creationId xmlns:p14="http://schemas.microsoft.com/office/powerpoint/2010/main" val="1878812433"/>
      </p:ext>
    </p:extLst>
  </p:cSld>
  <p:clrMapOvr>
    <a:masterClrMapping/>
  </p:clrMapOvr>
  <mc:AlternateContent xmlns:mc="http://schemas.openxmlformats.org/markup-compatibility/2006" xmlns:p159="http://schemas.microsoft.com/office/powerpoint/2015/09/main">
    <mc:Choice Requires="p159">
      <p:transition spd="slow" advTm="9720">
        <p159:morph option="byObject"/>
      </p:transition>
    </mc:Choice>
    <mc:Fallback xmlns="">
      <p:transition spd="slow" advTm="972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a:r>
              <a:rPr lang="es-ES"/>
              <a:t>RMNCAH data set</a:t>
            </a:r>
          </a:p>
        </p:txBody>
      </p:sp>
      <p:pic>
        <p:nvPicPr>
          <p:cNvPr id="1026" name="Picture 2">
            <a:extLst>
              <a:ext uri="{FF2B5EF4-FFF2-40B4-BE49-F238E27FC236}">
                <a16:creationId xmlns:a16="http://schemas.microsoft.com/office/drawing/2014/main" id="{F0E44FD5-A08A-E983-3F5B-9915E536C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Arrow: Slight curve with solid fill">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id="6" name="Graphic 5" descr="Arrow: Slight curve with solid fill">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id="9" name="Graphic 8" descr="Arrow: Slight curve with solid fill">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spd="slow" p14:dur="1500" advTm="20904"/>
    </mc:Choice>
    <mc:Fallback xmlns="">
      <p:transition spd="slow" advTm="2090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40000">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14:bounceEnd="40000">
                                          <p:cBhvr additive="base">
                                            <p:cTn id="7" dur="1000" fill="hold"/>
                                            <p:tgtEl>
                                              <p:spTgt spid="1026"/>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000" fill="hold"/>
                                            <p:tgtEl>
                                              <p:spTgt spid="1026"/>
                                            </p:tgtEl>
                                            <p:attrNameLst>
                                              <p:attrName>ppt_x</p:attrName>
                                            </p:attrNameLst>
                                          </p:cBhvr>
                                          <p:tavLst>
                                            <p:tav tm="0">
                                              <p:val>
                                                <p:strVal val="#ppt_x"/>
                                              </p:val>
                                            </p:tav>
                                            <p:tav tm="100000">
                                              <p:val>
                                                <p:strVal val="#ppt_x"/>
                                              </p:val>
                                            </p:tav>
                                          </p:tavLst>
                                        </p:anim>
                                        <p:anim calcmode="lin" valueType="num">
                                          <p:cBhvr additive="base">
                                            <p:cTn id="8" dur="10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6675F77-DBCC-A792-245B-712F76E66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a:r>
              <a:rPr lang="es-ES"/>
              <a:t>RMNCAH data set</a:t>
            </a:r>
          </a:p>
        </p:txBody>
      </p:sp>
      <p:sp>
        <p:nvSpPr>
          <p:cNvPr id="9" name="Rectangle: Rounded Corners 8">
            <a:extLst>
              <a:ext uri="{FF2B5EF4-FFF2-40B4-BE49-F238E27FC236}">
                <a16:creationId xmlns:a16="http://schemas.microsoft.com/office/drawing/2014/main" id="{995FD53A-A749-70D7-87EE-2CDD427CE00C}"/>
              </a:ext>
            </a:extLst>
          </p:cNvPr>
          <p:cNvSpPr/>
          <p:nvPr/>
        </p:nvSpPr>
        <p:spPr>
          <a:xfrm>
            <a:off x="2024142" y="1269214"/>
            <a:ext cx="4580021" cy="1644003"/>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a:extLst>
              <a:ext uri="{FF2B5EF4-FFF2-40B4-BE49-F238E27FC236}">
                <a16:creationId xmlns:a16="http://schemas.microsoft.com/office/drawing/2014/main" id="{02EE773E-D733-DC82-9489-1CD05FBCEF55}"/>
              </a:ext>
            </a:extLst>
          </p:cNvPr>
          <p:cNvSpPr txBox="1"/>
          <p:nvPr/>
        </p:nvSpPr>
        <p:spPr>
          <a:xfrm>
            <a:off x="7009564" y="2120681"/>
            <a:ext cx="3393886"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element group</a:t>
            </a:r>
          </a:p>
        </p:txBody>
      </p:sp>
      <p:sp>
        <p:nvSpPr>
          <p:cNvPr id="14" name="TextBox 13">
            <a:extLst>
              <a:ext uri="{FF2B5EF4-FFF2-40B4-BE49-F238E27FC236}">
                <a16:creationId xmlns:a16="http://schemas.microsoft.com/office/drawing/2014/main" id="{A0AEE60D-2D74-CBA2-F645-79466BAF6058}"/>
              </a:ext>
            </a:extLst>
          </p:cNvPr>
          <p:cNvSpPr txBox="1"/>
          <p:nvPr/>
        </p:nvSpPr>
        <p:spPr>
          <a:xfrm>
            <a:off x="6979485" y="3529427"/>
            <a:ext cx="374160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element group set</a:t>
            </a:r>
          </a:p>
        </p:txBody>
      </p:sp>
      <p:sp>
        <p:nvSpPr>
          <p:cNvPr id="15" name="Rectangle: Rounded Corners 14">
            <a:extLst>
              <a:ext uri="{FF2B5EF4-FFF2-40B4-BE49-F238E27FC236}">
                <a16:creationId xmlns:a16="http://schemas.microsoft.com/office/drawing/2014/main" id="{80E1E455-E861-10FE-72E0-3FDE0C78A04C}"/>
              </a:ext>
            </a:extLst>
          </p:cNvPr>
          <p:cNvSpPr/>
          <p:nvPr/>
        </p:nvSpPr>
        <p:spPr>
          <a:xfrm>
            <a:off x="2016637" y="3098904"/>
            <a:ext cx="4580021" cy="1358796"/>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Rounded Corners 15">
            <a:extLst>
              <a:ext uri="{FF2B5EF4-FFF2-40B4-BE49-F238E27FC236}">
                <a16:creationId xmlns:a16="http://schemas.microsoft.com/office/drawing/2014/main" id="{BBEB4128-24CB-8300-69FF-DD1510799451}"/>
              </a:ext>
            </a:extLst>
          </p:cNvPr>
          <p:cNvSpPr/>
          <p:nvPr/>
        </p:nvSpPr>
        <p:spPr>
          <a:xfrm>
            <a:off x="2016638" y="4634564"/>
            <a:ext cx="4146884" cy="1358796"/>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4="http://schemas.microsoft.com/office/powerpoint/2010/main">
    <mc:Choice Requires="p14">
      <p:transition p14:dur="0" advTm="15782"/>
    </mc:Choice>
    <mc:Fallback xmlns="">
      <p:transition advTm="15782"/>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4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40000">
                                          <p:cBhvr additive="base">
                                            <p:cTn id="7" dur="10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2"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13" grpId="0" animBg="1"/>
          <p:bldP spid="13" grpId="1" animBg="1"/>
          <p:bldP spid="14" grpId="0" animBg="1"/>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2"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13" grpId="0" animBg="1"/>
          <p:bldP spid="13" grpId="1" animBg="1"/>
          <p:bldP spid="14" grpId="0" animBg="1"/>
          <p:bldP spid="15" grpId="0" animBg="1"/>
          <p:bldP spid="16"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FA1704-C65B-D272-BBF8-BBA11D6C1686}"/>
              </a:ext>
            </a:extLst>
          </p:cNvPr>
          <p:cNvSpPr txBox="1"/>
          <p:nvPr/>
        </p:nvSpPr>
        <p:spPr>
          <a:xfrm>
            <a:off x="5539597" y="2967335"/>
            <a:ext cx="1112805" cy="461665"/>
          </a:xfrm>
          <a:prstGeom prst="rect">
            <a:avLst/>
          </a:prstGeom>
          <a:noFill/>
        </p:spPr>
        <p:txBody>
          <a:bodyPr wrap="none" rtlCol="0">
            <a:spAutoFit/>
          </a:bodyPr>
          <a:lstStyle/>
          <a:p>
            <a:pPr algn="l">
              <a:buClr>
                <a:srgbClr val="008CCF"/>
              </a:buClr>
            </a:pPr>
            <a:r>
              <a:rPr lang="fr-FR" sz="2400" dirty="0" err="1"/>
              <a:t>Demo</a:t>
            </a:r>
            <a:r>
              <a:rPr lang="fr-FR" sz="2400" dirty="0"/>
              <a:t> </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spd="slow" p14:dur="1500" advTm="273340"/>
    </mc:Choice>
    <mc:Fallback xmlns="">
      <p:transition spd="slow" advTm="27334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EC27-1493-3D05-1455-ABF65184950D}"/>
              </a:ext>
            </a:extLst>
          </p:cNvPr>
          <p:cNvSpPr>
            <a:spLocks noGrp="1"/>
          </p:cNvSpPr>
          <p:nvPr>
            <p:ph type="title"/>
          </p:nvPr>
        </p:nvSpPr>
        <p:spPr/>
        <p:txBody>
          <a:bodyPr/>
          <a:lstStyle/>
          <a:p>
            <a:r>
              <a:rPr lang="es-ES"/>
              <a:t>Modifying data element groups and group sets</a:t>
            </a:r>
          </a:p>
        </p:txBody>
      </p:sp>
      <p:sp>
        <p:nvSpPr>
          <p:cNvPr id="4" name="TextBox 3">
            <a:extLst>
              <a:ext uri="{FF2B5EF4-FFF2-40B4-BE49-F238E27FC236}">
                <a16:creationId xmlns:a16="http://schemas.microsoft.com/office/drawing/2014/main" id="{D72C5564-1062-3982-79C3-F6BC90420BA5}"/>
              </a:ext>
            </a:extLst>
          </p:cNvPr>
          <p:cNvSpPr txBox="1"/>
          <p:nvPr/>
        </p:nvSpPr>
        <p:spPr>
          <a:xfrm>
            <a:off x="1041400" y="16153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elements</a:t>
            </a:r>
          </a:p>
        </p:txBody>
      </p:sp>
      <p:sp>
        <p:nvSpPr>
          <p:cNvPr id="5" name="TextBox 4">
            <a:extLst>
              <a:ext uri="{FF2B5EF4-FFF2-40B4-BE49-F238E27FC236}">
                <a16:creationId xmlns:a16="http://schemas.microsoft.com/office/drawing/2014/main" id="{52D2D88D-2B3F-C89B-B145-934C8E2ADEEF}"/>
              </a:ext>
            </a:extLst>
          </p:cNvPr>
          <p:cNvSpPr txBox="1"/>
          <p:nvPr/>
        </p:nvSpPr>
        <p:spPr>
          <a:xfrm>
            <a:off x="3842807" y="1615329"/>
            <a:ext cx="3103323"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element group</a:t>
            </a:r>
          </a:p>
        </p:txBody>
      </p:sp>
      <p:sp>
        <p:nvSpPr>
          <p:cNvPr id="6" name="TextBox 5">
            <a:extLst>
              <a:ext uri="{FF2B5EF4-FFF2-40B4-BE49-F238E27FC236}">
                <a16:creationId xmlns:a16="http://schemas.microsoft.com/office/drawing/2014/main" id="{209A6688-D258-22A8-B214-755ACDF2DC75}"/>
              </a:ext>
            </a:extLst>
          </p:cNvPr>
          <p:cNvSpPr txBox="1"/>
          <p:nvPr/>
        </p:nvSpPr>
        <p:spPr>
          <a:xfrm>
            <a:off x="7191698" y="1615329"/>
            <a:ext cx="374160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element group set</a:t>
            </a:r>
          </a:p>
        </p:txBody>
      </p:sp>
      <p:sp>
        <p:nvSpPr>
          <p:cNvPr id="7" name="TextBox 6">
            <a:extLst>
              <a:ext uri="{FF2B5EF4-FFF2-40B4-BE49-F238E27FC236}">
                <a16:creationId xmlns:a16="http://schemas.microsoft.com/office/drawing/2014/main" id="{13405231-68E5-222A-DFC5-0C21024AB45C}"/>
              </a:ext>
            </a:extLst>
          </p:cNvPr>
          <p:cNvSpPr txBox="1"/>
          <p:nvPr/>
        </p:nvSpPr>
        <p:spPr>
          <a:xfrm>
            <a:off x="6496050" y="2976990"/>
            <a:ext cx="2971800" cy="2201565"/>
          </a:xfrm>
          <a:prstGeom prst="rect">
            <a:avLst/>
          </a:prstGeom>
          <a:noFill/>
        </p:spPr>
        <p:txBody>
          <a:bodyPr wrap="square" rtlCol="0">
            <a:spAutoFit/>
          </a:bodyPr>
          <a:lstStyle/>
          <a:p>
            <a:pPr algn="l">
              <a:lnSpc>
                <a:spcPct val="200000"/>
              </a:lnSpc>
              <a:buClr>
                <a:srgbClr val="008CCF"/>
              </a:buClr>
            </a:pPr>
            <a:r>
              <a:rPr lang="es-ES" sz="2400"/>
              <a:t>Create</a:t>
            </a:r>
          </a:p>
          <a:p>
            <a:pPr algn="l">
              <a:lnSpc>
                <a:spcPct val="200000"/>
              </a:lnSpc>
              <a:buClr>
                <a:srgbClr val="008CCF"/>
              </a:buClr>
            </a:pPr>
            <a:r>
              <a:rPr lang="es-ES" sz="2400"/>
              <a:t>Modify</a:t>
            </a:r>
          </a:p>
          <a:p>
            <a:pPr algn="l">
              <a:lnSpc>
                <a:spcPct val="200000"/>
              </a:lnSpc>
              <a:buClr>
                <a:srgbClr val="008CCF"/>
              </a:buClr>
            </a:pPr>
            <a:r>
              <a:rPr lang="es-ES" sz="2400"/>
              <a:t>Remove </a:t>
            </a:r>
          </a:p>
        </p:txBody>
      </p:sp>
      <p:sp>
        <p:nvSpPr>
          <p:cNvPr id="8" name="Left Brace 7">
            <a:extLst>
              <a:ext uri="{FF2B5EF4-FFF2-40B4-BE49-F238E27FC236}">
                <a16:creationId xmlns:a16="http://schemas.microsoft.com/office/drawing/2014/main" id="{A7A5D83E-D86B-261F-B35B-4D4C09011940}"/>
              </a:ext>
            </a:extLst>
          </p:cNvPr>
          <p:cNvSpPr/>
          <p:nvPr/>
        </p:nvSpPr>
        <p:spPr>
          <a:xfrm rot="16200000">
            <a:off x="6732590" y="188912"/>
            <a:ext cx="635000" cy="5013326"/>
          </a:xfrm>
          <a:prstGeom prst="leftBrace">
            <a:avLst>
              <a:gd name="adj1" fmla="val 43537"/>
              <a:gd name="adj2" fmla="val 50000"/>
            </a:avLst>
          </a:prstGeom>
          <a:ln w="349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Rectangle 8">
            <a:extLst>
              <a:ext uri="{FF2B5EF4-FFF2-40B4-BE49-F238E27FC236}">
                <a16:creationId xmlns:a16="http://schemas.microsoft.com/office/drawing/2014/main" id="{9C82519A-A340-ACAC-B371-D406A658FB5E}"/>
              </a:ext>
            </a:extLst>
          </p:cNvPr>
          <p:cNvSpPr/>
          <p:nvPr/>
        </p:nvSpPr>
        <p:spPr>
          <a:xfrm>
            <a:off x="5776605" y="323711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5">
            <a:extLst>
              <a:ext uri="{FF2B5EF4-FFF2-40B4-BE49-F238E27FC236}">
                <a16:creationId xmlns:a16="http://schemas.microsoft.com/office/drawing/2014/main" id="{05D90252-2CA2-68C2-CF8D-BE85CA083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23938" y="2893408"/>
            <a:ext cx="821272" cy="764192"/>
          </a:xfrm>
          <a:prstGeom prst="rect">
            <a:avLst/>
          </a:prstGeom>
        </p:spPr>
      </p:pic>
      <p:sp>
        <p:nvSpPr>
          <p:cNvPr id="11" name="Rectangle 10">
            <a:extLst>
              <a:ext uri="{FF2B5EF4-FFF2-40B4-BE49-F238E27FC236}">
                <a16:creationId xmlns:a16="http://schemas.microsoft.com/office/drawing/2014/main" id="{5DEADC4E-8CE6-44D7-9742-D083EEA91E4D}"/>
              </a:ext>
            </a:extLst>
          </p:cNvPr>
          <p:cNvSpPr/>
          <p:nvPr/>
        </p:nvSpPr>
        <p:spPr>
          <a:xfrm>
            <a:off x="5802515" y="395981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5">
            <a:extLst>
              <a:ext uri="{FF2B5EF4-FFF2-40B4-BE49-F238E27FC236}">
                <a16:creationId xmlns:a16="http://schemas.microsoft.com/office/drawing/2014/main" id="{27D1645E-FECA-C876-FC40-66914DD724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74778" y="3617118"/>
            <a:ext cx="821272" cy="764192"/>
          </a:xfrm>
          <a:prstGeom prst="rect">
            <a:avLst/>
          </a:prstGeom>
        </p:spPr>
      </p:pic>
      <p:sp>
        <p:nvSpPr>
          <p:cNvPr id="13" name="Rectangle 12">
            <a:extLst>
              <a:ext uri="{FF2B5EF4-FFF2-40B4-BE49-F238E27FC236}">
                <a16:creationId xmlns:a16="http://schemas.microsoft.com/office/drawing/2014/main" id="{A8FEC4A6-9FEC-2D37-87D4-7C40CDB67CF9}"/>
              </a:ext>
            </a:extLst>
          </p:cNvPr>
          <p:cNvSpPr/>
          <p:nvPr/>
        </p:nvSpPr>
        <p:spPr>
          <a:xfrm>
            <a:off x="5802515" y="467806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Graphic 5">
            <a:extLst>
              <a:ext uri="{FF2B5EF4-FFF2-40B4-BE49-F238E27FC236}">
                <a16:creationId xmlns:a16="http://schemas.microsoft.com/office/drawing/2014/main" id="{5B311C3D-D310-901A-1940-71864E02E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74778" y="4335368"/>
            <a:ext cx="821272" cy="764192"/>
          </a:xfrm>
          <a:prstGeom prst="rect">
            <a:avLst/>
          </a:prstGeom>
        </p:spPr>
      </p:pic>
    </p:spTree>
    <p:custDataLst>
      <p:tags r:id="rId1"/>
    </p:custDataLst>
    <p:extLst>
      <p:ext uri="{BB962C8B-B14F-4D97-AF65-F5344CB8AC3E}">
        <p14:creationId xmlns:p14="http://schemas.microsoft.com/office/powerpoint/2010/main" val="1700972218"/>
      </p:ext>
    </p:extLst>
  </p:cSld>
  <p:clrMapOvr>
    <a:masterClrMapping/>
  </p:clrMapOvr>
  <mc:AlternateContent xmlns:mc="http://schemas.openxmlformats.org/markup-compatibility/2006" xmlns:p14="http://schemas.microsoft.com/office/powerpoint/2010/main">
    <mc:Choice Requires="p14">
      <p:transition spd="slow" p14:dur="2000" advTm="14160"/>
    </mc:Choice>
    <mc:Fallback xmlns="">
      <p:transition spd="slow" advTm="14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animEffect transition="in" filter="fade">
                                      <p:cBhvr>
                                        <p:cTn id="34" dur="500"/>
                                        <p:tgtEl>
                                          <p:spTgt spid="7">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22" presetClass="entr" presetSubtype="8"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animEffect transition="in" filter="fade">
                                      <p:cBhvr>
                                        <p:cTn id="45" dur="500"/>
                                        <p:tgtEl>
                                          <p:spTgt spid="7">
                                            <p:txEl>
                                              <p:pRg st="2" end="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22" presetClass="entr" presetSubtype="8"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uiExpand="1" build="p"/>
      <p:bldP spid="8" grpId="0" animBg="1"/>
      <p:bldP spid="9" grpId="0" animBg="1"/>
      <p:bldP spid="11"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EC27-1493-3D05-1455-ABF65184950D}"/>
              </a:ext>
            </a:extLst>
          </p:cNvPr>
          <p:cNvSpPr>
            <a:spLocks noGrp="1"/>
          </p:cNvSpPr>
          <p:nvPr>
            <p:ph type="title"/>
          </p:nvPr>
        </p:nvSpPr>
        <p:spPr/>
        <p:txBody>
          <a:bodyPr/>
          <a:lstStyle/>
          <a:p>
            <a:r>
              <a:rPr lang="es-ES"/>
              <a:t>Modifying data element groups and group sets</a:t>
            </a:r>
          </a:p>
        </p:txBody>
      </p:sp>
      <p:sp>
        <p:nvSpPr>
          <p:cNvPr id="5" name="TextBox 4">
            <a:extLst>
              <a:ext uri="{FF2B5EF4-FFF2-40B4-BE49-F238E27FC236}">
                <a16:creationId xmlns:a16="http://schemas.microsoft.com/office/drawing/2014/main" id="{52D2D88D-2B3F-C89B-B145-934C8E2ADEEF}"/>
              </a:ext>
            </a:extLst>
          </p:cNvPr>
          <p:cNvSpPr txBox="1"/>
          <p:nvPr/>
        </p:nvSpPr>
        <p:spPr>
          <a:xfrm>
            <a:off x="1347257" y="1615329"/>
            <a:ext cx="3103323"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element group</a:t>
            </a:r>
          </a:p>
        </p:txBody>
      </p:sp>
      <p:sp>
        <p:nvSpPr>
          <p:cNvPr id="6" name="TextBox 5">
            <a:extLst>
              <a:ext uri="{FF2B5EF4-FFF2-40B4-BE49-F238E27FC236}">
                <a16:creationId xmlns:a16="http://schemas.microsoft.com/office/drawing/2014/main" id="{209A6688-D258-22A8-B214-755ACDF2DC75}"/>
              </a:ext>
            </a:extLst>
          </p:cNvPr>
          <p:cNvSpPr txBox="1"/>
          <p:nvPr/>
        </p:nvSpPr>
        <p:spPr>
          <a:xfrm>
            <a:off x="4696148" y="1615329"/>
            <a:ext cx="374160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element group set</a:t>
            </a:r>
          </a:p>
        </p:txBody>
      </p:sp>
      <p:sp>
        <p:nvSpPr>
          <p:cNvPr id="7" name="TextBox 6">
            <a:extLst>
              <a:ext uri="{FF2B5EF4-FFF2-40B4-BE49-F238E27FC236}">
                <a16:creationId xmlns:a16="http://schemas.microsoft.com/office/drawing/2014/main" id="{13405231-68E5-222A-DFC5-0C21024AB45C}"/>
              </a:ext>
            </a:extLst>
          </p:cNvPr>
          <p:cNvSpPr txBox="1"/>
          <p:nvPr/>
        </p:nvSpPr>
        <p:spPr>
          <a:xfrm>
            <a:off x="4000500" y="2976990"/>
            <a:ext cx="2971800" cy="2201565"/>
          </a:xfrm>
          <a:prstGeom prst="rect">
            <a:avLst/>
          </a:prstGeom>
          <a:noFill/>
        </p:spPr>
        <p:txBody>
          <a:bodyPr wrap="square" rtlCol="0">
            <a:spAutoFit/>
          </a:bodyPr>
          <a:lstStyle/>
          <a:p>
            <a:pPr algn="l">
              <a:lnSpc>
                <a:spcPct val="200000"/>
              </a:lnSpc>
              <a:buClr>
                <a:srgbClr val="008CCF"/>
              </a:buClr>
            </a:pPr>
            <a:r>
              <a:rPr lang="es-ES" sz="2400"/>
              <a:t>Create</a:t>
            </a:r>
          </a:p>
          <a:p>
            <a:pPr algn="l">
              <a:lnSpc>
                <a:spcPct val="200000"/>
              </a:lnSpc>
              <a:buClr>
                <a:srgbClr val="008CCF"/>
              </a:buClr>
            </a:pPr>
            <a:r>
              <a:rPr lang="es-ES" sz="2400"/>
              <a:t>Modify</a:t>
            </a:r>
          </a:p>
          <a:p>
            <a:pPr algn="l">
              <a:lnSpc>
                <a:spcPct val="200000"/>
              </a:lnSpc>
              <a:buClr>
                <a:srgbClr val="008CCF"/>
              </a:buClr>
            </a:pPr>
            <a:r>
              <a:rPr lang="es-ES" sz="2400"/>
              <a:t>Remove </a:t>
            </a:r>
          </a:p>
        </p:txBody>
      </p:sp>
      <p:sp>
        <p:nvSpPr>
          <p:cNvPr id="8" name="Left Brace 7">
            <a:extLst>
              <a:ext uri="{FF2B5EF4-FFF2-40B4-BE49-F238E27FC236}">
                <a16:creationId xmlns:a16="http://schemas.microsoft.com/office/drawing/2014/main" id="{A7A5D83E-D86B-261F-B35B-4D4C09011940}"/>
              </a:ext>
            </a:extLst>
          </p:cNvPr>
          <p:cNvSpPr/>
          <p:nvPr/>
        </p:nvSpPr>
        <p:spPr>
          <a:xfrm rot="16200000">
            <a:off x="4237040" y="188912"/>
            <a:ext cx="635000" cy="5013326"/>
          </a:xfrm>
          <a:prstGeom prst="leftBrace">
            <a:avLst>
              <a:gd name="adj1" fmla="val 43537"/>
              <a:gd name="adj2" fmla="val 50000"/>
            </a:avLst>
          </a:prstGeom>
          <a:ln w="349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Rectangle 8">
            <a:extLst>
              <a:ext uri="{FF2B5EF4-FFF2-40B4-BE49-F238E27FC236}">
                <a16:creationId xmlns:a16="http://schemas.microsoft.com/office/drawing/2014/main" id="{9C82519A-A340-ACAC-B371-D406A658FB5E}"/>
              </a:ext>
            </a:extLst>
          </p:cNvPr>
          <p:cNvSpPr/>
          <p:nvPr/>
        </p:nvSpPr>
        <p:spPr>
          <a:xfrm>
            <a:off x="3281055" y="323711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5">
            <a:extLst>
              <a:ext uri="{FF2B5EF4-FFF2-40B4-BE49-F238E27FC236}">
                <a16:creationId xmlns:a16="http://schemas.microsoft.com/office/drawing/2014/main" id="{05D90252-2CA2-68C2-CF8D-BE85CA083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128388" y="2893408"/>
            <a:ext cx="821272" cy="764192"/>
          </a:xfrm>
          <a:prstGeom prst="rect">
            <a:avLst/>
          </a:prstGeom>
        </p:spPr>
      </p:pic>
      <p:sp>
        <p:nvSpPr>
          <p:cNvPr id="11" name="Rectangle 10">
            <a:extLst>
              <a:ext uri="{FF2B5EF4-FFF2-40B4-BE49-F238E27FC236}">
                <a16:creationId xmlns:a16="http://schemas.microsoft.com/office/drawing/2014/main" id="{5DEADC4E-8CE6-44D7-9742-D083EEA91E4D}"/>
              </a:ext>
            </a:extLst>
          </p:cNvPr>
          <p:cNvSpPr/>
          <p:nvPr/>
        </p:nvSpPr>
        <p:spPr>
          <a:xfrm>
            <a:off x="3306965" y="395981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5">
            <a:extLst>
              <a:ext uri="{FF2B5EF4-FFF2-40B4-BE49-F238E27FC236}">
                <a16:creationId xmlns:a16="http://schemas.microsoft.com/office/drawing/2014/main" id="{27D1645E-FECA-C876-FC40-66914DD724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179228" y="3617118"/>
            <a:ext cx="821272" cy="764192"/>
          </a:xfrm>
          <a:prstGeom prst="rect">
            <a:avLst/>
          </a:prstGeom>
        </p:spPr>
      </p:pic>
      <p:sp>
        <p:nvSpPr>
          <p:cNvPr id="13" name="Rectangle 12">
            <a:extLst>
              <a:ext uri="{FF2B5EF4-FFF2-40B4-BE49-F238E27FC236}">
                <a16:creationId xmlns:a16="http://schemas.microsoft.com/office/drawing/2014/main" id="{A8FEC4A6-9FEC-2D37-87D4-7C40CDB67CF9}"/>
              </a:ext>
            </a:extLst>
          </p:cNvPr>
          <p:cNvSpPr/>
          <p:nvPr/>
        </p:nvSpPr>
        <p:spPr>
          <a:xfrm>
            <a:off x="3306965" y="467806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Graphic 5">
            <a:extLst>
              <a:ext uri="{FF2B5EF4-FFF2-40B4-BE49-F238E27FC236}">
                <a16:creationId xmlns:a16="http://schemas.microsoft.com/office/drawing/2014/main" id="{5B311C3D-D310-901A-1940-71864E02E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179228" y="4335368"/>
            <a:ext cx="821272" cy="764192"/>
          </a:xfrm>
          <a:prstGeom prst="rect">
            <a:avLst/>
          </a:prstGeom>
        </p:spPr>
      </p:pic>
      <p:sp>
        <p:nvSpPr>
          <p:cNvPr id="3" name="TextBox 2">
            <a:extLst>
              <a:ext uri="{FF2B5EF4-FFF2-40B4-BE49-F238E27FC236}">
                <a16:creationId xmlns:a16="http://schemas.microsoft.com/office/drawing/2014/main" id="{A4F0791E-D2D7-FACE-7A0C-B326CB232293}"/>
              </a:ext>
            </a:extLst>
          </p:cNvPr>
          <p:cNvSpPr txBox="1"/>
          <p:nvPr/>
        </p:nvSpPr>
        <p:spPr>
          <a:xfrm>
            <a:off x="6566948" y="3957932"/>
            <a:ext cx="374160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More flexibility</a:t>
            </a:r>
          </a:p>
        </p:txBody>
      </p:sp>
    </p:spTree>
    <p:custDataLst>
      <p:tags r:id="rId1"/>
    </p:custDataLst>
    <p:extLst>
      <p:ext uri="{BB962C8B-B14F-4D97-AF65-F5344CB8AC3E}">
        <p14:creationId xmlns:p14="http://schemas.microsoft.com/office/powerpoint/2010/main" val="242032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6762">
        <p159:morph option="byObject"/>
      </p:transition>
    </mc:Choice>
    <mc:Fallback xmlns="">
      <p:transition spd="slow" advTm="67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nrt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Ceu1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QJ67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Ceu1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ECeu1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Anrt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QJ67VJQTsyJpAAAAbgAAABwAAAB1bml2ZXJzYWwvbG9jYWxfc2V0dGluZ3MueG1sDcwxDoMwDEDRnVNY3int1oHAxlaW0gNYxEWRHBuRgOD2ZPvD02/7MwocvKVg6vD1eCKwzuaDLg5/01C/EVIm9SSm7FANoe+qVmwm+XLOBSZYhS7eJo4lMo8Uixx2EajhU17/wB6brroBUEsDBBQAAgAIAECeu1TVgZdqBxMAAFs0AAAXAAAAdW5pdmVyc2FsL3VuaXZlcnNhbC5wbmftm2tYU2e2x8PgKL0AZWZ6lEvIcdDp2I4wVlM1McTewEsFQQW5BHQYpRIJQQiBQIgdqdgKxGqVVrnUgo1JSFLKJZALsdCaKkgqIYkQQsCIQDbsyCXknpwd1DnT8/TTOfM850s+5Nl5f0/ed//X2utde61k55P9MdG+Lwa9CIPBfHfvei8eBlsxDoN5+/ishEjVnbkI6OCVFx/9DozbHzINDVZkvr3vbRismf6S/ehvofELxF1JeTDYX/a4X15kSv4+GGzzk93vvX2wMG1WYzhvtFBVua6W0d81FEr/kPPnxsWzuw6+uP5k265Po25y9q9+eQ3y+op477mYF2d9d9/4mnn5m62fZle8J0j5DU7NOZaSxQ+uJqDmu0ZkCkMdsDmvH/9YZLpaZNB5xXLx/bwvgT46xPr7jKsJkBbY6YSobe7jh8fLvN3D4/+G4X9UErWWfvK63RfX7aac0kiLDWLygsZQanpcSx7ttOiwzozdiDk9/m3qvps8X1MAnQjNevL5yGTzTL1jqF4jciyp1aseXowcVqjOWoM+e7PbCwb76zA1tJeydK1RyOIFbAgLgaY0aKAZ4Nv8dfC9gdAlgK255/Mas+HzAD9Iy/0K4kXUnn8jnu0JGo80MmM1JTMZiGIlz36Xd5KODl2yAjza2A62rHSpZWtOl+Vxi3xwoiaU1lQlmd2CdcixDrux5OHv6823crGWS1jLzBOdOmzDG8fcHjvSWr2pW6ElSznV+L+n9Bx2JEkRMsnKVq25UltYOgIukuy5ZSnliVhTHtb0kQpHnb9UL7KYpVjnjAHI/ixfEr/s8Cjbt9EdyFOcgJnCEUpn3Wx7jNCPXXVmmPLWCOtsJ6rEN5+tK6oq5ylzSQLS4UqyVL7r7t7nRoWOK28lyA6jMQSxqE6xdJlXMmE5yqa0J8PJIXMsWxURICksMeWY3aaIZ5r9i8vYcTPbSuD0FAZHwpNzexKAVkaGen3YSDNpCPmY06OfRcFN6zS8Z05Mu+3DP9tszZVTlobKkd2KokQpYjs08yixFiwMvDj/zIriwLBUsT0Du5QhS+O6PsmH82OEK5s1LQMENHgxACw0c9PtP6aXONFAgfdXjb3PLThWSeRJnNaF7/G+eKAV2cfpoUsYnKjvUCLWAq+HDVnAcL3QQ0HHRkTHJ9z1WQWD3fowAl/GVhILUBdr/fJJoyQny5lXThpWQBYIarIwl7h+vMwJhUVpTiz6U83it8/1fRmW2lb320S4P28twRF7U1rgysgi3fEhn6wlVFLZlCFa/39iRM9sjmwKALsU59pRjoBBPKkELkXQLue7nq80E1bTyEh6JiZq2274jQr3Fqg4XnZpMM6DPdiDPdiDPdiDPdiDPdiDPdiDPdiDPdiDPdiDPdiDPdiDPdiDPdiDPdiDPfj/F78eOv70mY89YqMyxYBliUdAL/fTGe8vP65R8oeZUOLegebln8hhMf/7waA4qoOstY3eo7nEWIGFLjFKckqdaknegqHLoqZ/TUnRZ7P4nNHb+KIm16hQLwiHwQqtzkmDqz7T9CqbVwpUzjp21xrwEsvjFuBJsMShvIcQLYA2FYEL8lzDBvv4gukOSNqAx1WTxKOmuZ+fmvFj2Ija4Jy+1HGdy28eVZZTXodWFyhJXrBb8sSe+2BkQ+hoMG2x36aan8gSbS5bSlAZqFEDGm/CbtSVT6M7rOEy8CV1RpN76h731NvLUxNkp9WaxEESq/k1416txTF7bFqgMNYMY8auNGYwC8uK92hvdMoqx5gbtJefTXkcDbfZxHyXwaZaOlZQfb0uXrhq5GL+X16lE4URx+md5cO4xwd8Yafpb2E/HU63hjGFvftjmU+FvNld2yzsYwQ9mU+1YQs7DbSuh7Mw84ds3mUhr0GQVveCqXDv7DOngxWaY5GK09UN0CeZvV2PsOlzBbAjZYDM51c+pOsx+6eFW2SJIjhszbh1czdm9JmsY2XoDPKXsW1+7gdk7mGdfdjOotk2lRb7SFRvZdKcMyXREnuvyzg0Yf+Jbj+TSTWysTbnplQ1z2XlYSVcQKazPVxdOo7dQUPY2TRHDsHx9SnVdLi44oCQfh5lkNn7JNTSIin0Prs2E57o4tbmMdiquJxMsQaHqje2sVS5VXxvWFgqLapDmsICX9szgIMiN3MmfIFZkI08bq+V2EyE0rFVpU+UXo8OVpJIdQeQ3MFXEhE/kJJo0xm09UFLHaliiV7ABTq5pqCbeyoPAdQkxU5+8DcgSnOjOlffDp08B3dbIELtE1fF55B980mFjmK9ERwhCQRNArtgBLWvWjOZET050y+/v124kL/i1vkKoiNwPDSHKV+lvpiffNeHfBt8sz5LlXAmqhNI2sXQB0ZX7+jd2PlBeKKhJai2KtLpoDmGVtPlpnu5a9jNWZUHybUgVweeUkvfrzVtu608oW81LinV1IMurnFTkg5HtdegcY4kBpN2LQCk1LagZSaq1pRt61vdJcI41ns9+eOvukS5PrBPOZYXg0mZ3tZFhAubT4hdBQYpJepvTNOPQQbIYpxUMwFZLF8I1fZbF6bMOezr3JXteYyUgnKcHFyYa60387HFC2ewi8xrkjl+ZJFhfLpGU4RCZZLr8P7EV2ERgsc+ifwkAF/goJKv0v8W1WFTOTZdRkX+fKURx1wKIAzBCxDS3s5Gdyi/m7z1dfZeujAKV9DTG4NBn3BM6XD6oRiGTPkQVZAhzx1EUbHgylZhDHn6WIjGmJurDSB0LuYLe7gnTJYOa7XLKRkpseeUPvSut/HsLbRmzGxn/1DtZCpfvJFMrXSr0klca1Xfb4Kl5XMCQETp0ksyyXHXj3THxLUIOyNdXUdQ+TsaaNaTR5j64P1GpASVFqWJ5MoPAluMvld10/oJ3XSCEaXPByYiqDq1TNZiVdNcclkVO6esNtR0IW3JhywqjXVlAxSOvKkHFPgBlJSI+rQEsaiq2MiWPLEb+KQdhmyFrSmyTilNoNbMxpC1v9g//ic0XzWFY8Ag0pBvBFqK8Bbtw5yZzt8yTnnugtI1YSM4xGp5dIcgw5boGjZhXTU8iap2UJ55WgH/GcX102LOHXaHQTYHreFTNwoA/CAUik3AkUPkW8BH3WBr9cpb57mbuhWqSZ1qJv+HZH4EQ6FyktCJDf3gFkXuTtZRAvkq0tqkHpKrlUHFyhP0hlEkZShsZM7KobnmOkhiLsBAkeFKIw6yTikgAGbhaDpbV2RgRdZVTRZPOT7KeJaI5nU33dG2Fp6zn/X84jKNL9kM8bJzLK1XQb3/38MPZKimW16OsNQSo6FQH+g93E9NHTGRuzdW14HHKolS9B3SqkLyVVbdeqJ9eL+2U6tZi5lcXOQfIjfStR9HhvLTIjH2B24TVYdc7UaT7kyzbcWyhfD673H8OKF8RCFwsHkWZEdI9Feoppi8EJLyRBU/AL8tZZLDZ/a3JPMv4XcmVwtZcYRaQ6EZSfkgLJUkojdzVRofsppUaP9mXNBEqkOJqnhKS5Xs4o60UQq1Ol9kyLtnimOBe/97W63lBF9S3JDiGsKrK4j4HZ33gsb0pxKkcx8DzLgsHB8Zxcn8VHEUeY4TsQ6gvboReUVhuwklD2GVerspN06KiO4xborXP0GaFWqyXXzK2K48OsGVb4zIKEshO9nyVSsZcEl4CHqUye3fXrfUqpngxcSS7XkqyPrBCU7mhhDeNYGOql3rd3o1Jr8sRbeXpM250vTZVCG6fWU70k/xYUuaDLWvzS+loZ9SXNUw0Gys4FNS6OW8zyYXA0+ppporiIBMs/llukrVCXybLIth96KcP02BSRf4YsNF/SyO14ASy/K08aT6uIvg6/8M2gtPg5YZMDFyJCGjL+j9giwf1Cw396yNbXrX9wAJrqqXRoQgibNcF8purvhOHZMIosDBTvr5eO9hgQi54gpFCMyrcqX07ylFvjnkWgKzF5O21DYbiVDVuozwR5oTLDnizk10Iyk639SwebKmzvlgjlTTXqV1dAJQ1olBrFCQtYA2WWOS7ocV3n83qkPXEc9Z+5fsyneFAQRMC2HroxB/NPVPqZo6pTZRyud0XT/ASDoTpwG5vZ2yc4Vc6ZvdihYYHftmspQDELd2a0jwBKkt3DhJSa9tL9ZqGLqJg4wcGXUPZ9XQxfwUZrQLPV41KYz1bxP2leeL1jLdHvCKkIILudQ6HvpHPsl+/5qei7izDco8in/VWqAwF2i9uL8Ze98/cFz5xSHNW7dSB4I+yepjSnjVbOO+L+Vejx/MBT7C70Rx/NIZSdjQTkKeamtH6HxOB9stk0S0H0/zrQYomkoiA87rYREu0aXagmAqJ4Cb3JNOqkTs3feLO3cjKew7wWIHfoUoRCiTGotKKatMraRV1sJVRWSBHpKUAHxH5ujINNCdJveqMd5P2p86sdxOvymtalDPzVdpvxBkl6Edr/oBS80rr6JkenO7QgtsQVoVvUBwKhz7aTLmmwDQfMo3eVkYGVd+SEzT57PVXZ91pEW3oZ0DeqNK+qOgCW+PZf6P/MAJ/sy9bcLGJh5QI7myhTxZWQrcYAareFAKz2wLL1ahSk2T3LyCyc5Gys+ttrlBddfv/W+dD7Wix7lzfY3IFxUqI9Jc4zw8NX2h5ezXAvi2ugJ4acjlAk7mnGKCe5Shi45jS99yp4T2ukB+8DiUnenVzTHps4QzPGQ3x5RE4mRu/KbAv2P99OGnN2nEgGBtEo4ygtwjnrsdvDXdcjeREGnqlFGhHFLlHd5iK0klX1CRJ2Rt4LlR4+lJtxulPAyjtg40L0vdrprzc+SeY2OBCbk8ESaauh6W6puI/4Gl/PlSPup3s8O+24H2v8IvsIz1zqbebdQoDbL4ZFhqW9eX/NL6FAqcC2RXHsVXaDQRnbd9+KPf6PMLqbt+UeGVtxI+SKgOJVeGH/JOqczmdVn193hOPW9UtDSMR0wB6S7rPbrLTMeiKzf59ash167yVuD832HpDHmdQPQmt3NVc1U5pB0EcQnF3LzsXx0pgfwTMGHcSSRTYGmLPwdwUaPhh4SZ72oUhHWo7K2PmnJEg0eBpSeLb+FJqD8rzuXt6HL6SnW8oYyQ8RipHMqZw6h7KOe2s/AIw6LDDC0wKgPsCqQ28Zl4Sqvk92ChtXxxv7C3ZJc0+HP9gI57f/1o0WRtpneKbzaZKeds4jr9Rggmy2GOISqRQT6SSJLmae5gRi0aUj+4A0r+X6kADZymUt10i27VvUI+SU6G7uyV0BaQJHJYkFySLX+YGt2R5UgTCCpZ2sACwk5Ue5340CQGA17F3HbbdTYN1Q2nRaTU0shFALXZj/aTTyIiGkgiK9rqm794Wp5vCBsJdOsEVh4jTeeqpn6Xbn+4ut7RMX2jyz4RoS1xLtRLLCBZ8kbljIaspboaHM6CerpiDm09pJluQnezdQYNs5/6mhkKEJAF+hhCfzhoXJrxc4f2aydMR46SUcsVCZcQVqX9QLBIrin9g/tuewA0o4mA7o1AcsSGtuJbG3dL40tDjMuFeD8TgeRktt+IXPhSNlICpGiH/dYMlIVmQYUQyxCCkOiE7LMCK3cetEuhkzAall0kHz/Vht4IVWVKH4b6Vyr3PH0g0Ygei6Fa2rRiyyeupdpMhTaWqgvWdlgGqrta4RGNL2AGocLvMLWaXyp6bK74ByuNa/BB0H7Qcf95mkb1yo4sd+D8/VdbiH7LIgNLXVCm5IhdAy7TXomtfCvWXO+SrmL1VOl3YK0NWMHzEzW7F5yecteUUK6M6nBWEOn8wad9WuB4/wOo/5mtSUwrmnBIHJ1yLwJJX04zl/N1H2+5Xm7V80cflMaktVDgk4Vo2F+7jZllxaIb/7q/67Mm14w3Uv2NldpSvG170T09qUY3C7vlo6oPAOeu/OLis2pbbLmDVjiR4T0ybfh4QXfz6ui7YgdY3x5pY4cL06TbR/1gzyv9X/Rgw9vd4cJ3bepZ3eWQ1PkTjaYDRsRmd9Roq1YPlHHH/UeL+BMfxeKO45ZuQG0VIhueXmz8/tdszSlduLbVvcltEThu/4HJ38LGcjf/wjKoPUfRyqaGFWrr/thpbXFiddpq5E2qA0inuW4s6FtNgSAMZn5CXSOpXmhIs74R4O6pW8QhOL6g7oBBtNC/9DZ/3SEj8o9Qlxk7fdYWJPmi+C788l7eeauDYBSOdy218cS0n9Ko3ypOFEii/WCnpdN859jsLPV9HMP2MubsfX+GbcdbJQaxqd1ftJ7J4gVA3S3g/HhYxYJ6dfvfQMa8QcxeFNyM45RiU43DeGi5qfoUbHuyNHgMBqu7wnM8vqa2VVAKc+xxzqZzL9C3hhb7F500iw1Uw+NY56PYdv9b66lb2LwXjG3jkQ8DuPmOd2bxpNn0PscDl5hsvAB87bx0VkYF87byRPN3obAqcH3kDYPRtUIDVdbC46ZivMFI75H5zxE5O5a4jgevjK0Fke5/n8Bg1ZuXjzs3L3+XAdvyfxi2CjottJ6LE/N3hhuuusHu92Pe475z5B//BVBLAwQUAAIACABAnrtUQwg7MEoAAABqAAAAGwAAAHVuaXZlcnNhbC91bml2ZXJzYWwucG5nLnhtbLOxr8jNUShLLSrOzM+zVTLUM1Cyt+PlsikoSi3LTC1XqACKGekZQICSQiUqtzwzpSTDVsnSxBwhlpGamZ5RYqtkbmgAF9QHGgk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AnrtUBqKuqXIGAAAmGQAAHQAAAAAAAAABAAAAAADgEQAAdW5pdmVyc2FsL2NvbW1vbl9tZXNzYWdlcy5sbmdQSwECAAAUAAIACABAnrtUuIK7sqMAAACAAQAALgAAAAAAAAABAAAAAACNGAAAdW5pdmVyc2FsL3BsYXliYWNrX2FuZF9uYXZpZ2F0aW9uX3NldHRpbmdzLnhtbFBLAQIAABQAAgAIAECeu1RZgY6BUQQAANwVAAAnAAAAAAAAAAEAAAAAAHwZAAB1bml2ZXJzYWwvZmxhc2hfcHVibGlzaGluZ19zZXR0aW5ncy54bWxQSwECAAAUAAIACABAnrtUmyyymYcDAADhDAAAIQAAAAAAAAABAAAAAAASHgAAdW5pdmVyc2FsL2ZsYXNoX3NraW5fc2V0dGluZ3MueG1sUEsBAgAAFAACAAgAQJ67VJFKGs9MBAAAZhUAACYAAAAAAAAAAQAAAAAA2CEAAHVuaXZlcnNhbC9odG1sX3B1Ymxpc2hpbmdfc2V0dGluZ3MueG1sUEsBAgAAFAACAAgAQJ67VOtN4qnDAQAAiwYAACEAAAAAAAAAAQAAAAAAaCYAAHVuaXZlcnNhbC9odG1sX3NraW5fc2V0dGluZ3MuanNvblBLAQIAABQAAgAIAECeu1SUE7MiaQAAAG4AAAAcAAAAAAAAAAEAAAAAAGooAAB1bml2ZXJzYWwvbG9jYWxfc2V0dGluZ3MueG1sUEsBAgAAFAACAAgAQJ67VNWBl2oHEwAAWzQAABcAAAAAAAAAAAAAAAAADSkAAHVuaXZlcnNhbC91bml2ZXJzYWwucG5nUEsBAgAAFAACAAgAQJ67VEMIOzBKAAAAagAAABsAAAAAAAAAAQAAAAAASTwAAHVuaXZlcnNhbC91bml2ZXJzYWwucG5nLnhtbFBLAQIAABQAAgAIAOxcKlT2sQ5CowUAAKUVAAAgAAAAAAAAAAEAAAAAAMw8AAB2aWRlb2xlY3R1cmUvY29tbW9uX21lc3NhZ2VzLmxuZ1BLAQIAABQAAgAIAOxcKlQVHmAbowAAAH8BAAAxAAAAAAAAAAEAAAAAAK1CAAB2aWRlb2xlY3R1cmUvcGxheWJhY2tfYW5kX25hdmlnYXRpb25fc2V0dGluZ3MueG1sUEsBAgAAFAACAAgA7FwqVKeK7jYMBQAA5RkAACoAAAAAAAAAAQAAAAAAn0MAAHZpZGVvbGVjdHVyZS9mbGFzaF9wdWJsaXNoaW5nX3NldHRpbmdzLnhtbFBLAQIAABQAAgAIAOxcKlSPdlX+bwIAAIcIAAAkAAAAAAAAAAEAAAAAAPNIAAB2aWRlb2xlY3R1cmUvZmxhc2hfc2tpbl9zZXR0aW5ncy54bWxQSwECAAAUAAIACADsXCpUfJ+ECgIFAABdGQAAKQAAAAAAAAABAAAAAACkSwAAdmlkZW9sZWN0dXJlL2h0bWxfcHVibGlzaGluZ19zZXR0aW5ncy54bWxQSwECAAAUAAIACADsXCpUk2hAfocBAADZBAAAJAAAAAAAAAABAAAAAADtUAAAdmlkZW9sZWN0dXJlL2h0bWxfc2tpbl9zZXR0aW5ncy5qc29uUEsBAgAAFAACAAgA7FwqVLx9NfdKAAAASQAAAB8AAAAAAAAAAQAAAAAAtlIAAHZpZGVvbGVjdHVyZS9sb2NhbF9zZXR0aW5ncy54bWxQSwUGAAAAABgAGABqBwAAPVMAAAAA"/>
  <p:tag name="ISPRING_ULTRA_SCORM_COURCE_TITLE" val="4.1.5 Creating data element groups and group sets"/>
  <p:tag name="ISPRING_PRESENTATION_TITLE" val="4.1.5 Creating data element groups and group sets"/>
  <p:tag name="ISPRING_SCREEN_RECS_UPDATED" val="D:\DHIS2_Projects\DHIS2Fundamentals2.0\DHIS2Customization\iSpringVideos\4.1.5 Creating data element groups and group sets\4.1.5 Creating data element groups and group sets"/>
  <p:tag name="ISPRING_RESOURCE_FOLDER" val="D:\DHIS2_Projects\DHIS2Fundamentals2.0\DHIS2Customization\iSpringVideos\4.1.5 Creating data element groups and group sets\4.1.5 Creating data element groups and group sets"/>
  <p:tag name="ISPRING_PRESENTATION_PATH" val="D:\DHIS2_Projects\DHIS2Fundamentals2.0\DHIS2Customization\iSpringVideos\4.1.5 Creating data element groups and group sets\4.1.5 Creating data element groups and group sets.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70"/>
  <p:tag name="ISPRING_PRESENTATION_INFO_2" val="&lt;?xml version=&quot;1.0&quot; encoding=&quot;UTF-8&quot; standalone=&quot;no&quot; ?&gt;&#10;&lt;presentation2&gt;&#10;&#10;  &lt;slides&gt;&#10;    &lt;slide id=&quot;{9BC531F0-205E-4D1B-AF12-31512CF197DA}&quot; pptId=&quot;299&quot;/&gt;&#10;    &lt;slide id=&quot;{B0B18B52-B49C-40DA-AD64-CBCCC4996254}&quot; pptId=&quot;426&quot;/&gt;&#10;    &lt;slide id=&quot;{BCE4DDAD-2516-4C5F-A77B-A12F4F3F7B6B}&quot; pptId=&quot;410&quot;/&gt;&#10;    &lt;slide id=&quot;{672D1061-6EAB-4853-9A9F-337B7BD537B3}&quot; pptId=&quot;436&quot;/&gt;&#10;    &lt;slide id=&quot;{1E220A29-980C-4D02-A079-403AF9142240}&quot; pptId=&quot;411&quot;/&gt;&#10;    &lt;slide id=&quot;{2BEEBD3E-DF3E-4BD0-94CC-F2A99260CC8A}&quot; pptId=&quot;432&quot;/&gt;&#10;    &lt;slide id=&quot;{2F7DDE97-AC31-4D89-B445-3F014E4FA622}&quot; pptId=&quot;434&quot;/&gt;&#10;    &lt;slide id=&quot;{BA2FC8FD-7BC9-42F0-9272-2B6077D9D8E5}&quot; pptId=&quot;435&quot;/&gt;&#10;    &lt;slide id=&quot;{D76B8C13-46BA-4393-BA7A-329E51133243}&quot; pptId=&quot;437&quot;/&gt;&#10;    &lt;slide id=&quot;{54F09D4B-5A79-4141-9197-F98A2F39DBFC}&quot; pptId=&quot;302&quot;/&gt;&#10;    &lt;slide id=&quot;{F9C85739-9EFF-4A59-A8D3-91E0A974D92F}&quot; pptId=&quot;272&quot;/&gt;&#10;  &lt;/slides&gt;&#10;&#10;  &lt;narration&gt;&#10;    &lt;audioTracks&gt;&#10;      &lt;audioTrack muted=&quot;false&quot; name=&quot;intro&quot; resource=&quot;3ab896cc&quot; slideId=&quot;{9BC531F0-205E-4D1B-AF12-31512CF197DA}&quot; startTime=&quot;0&quot; stepIndex=&quot;0&quot; volume=&quot;1&quot;&gt;&#10;        &lt;audio channels=&quot;2&quot; format=&quot;fltp&quot; sampleRate=&quot;44100&quot;/&gt;&#10;      &lt;/audioTrack&gt;&#10;      &lt;audioTrack muted=&quot;false&quot; name=&quot;outro&quot; resource=&quot;59f4aeea&quot; slideId=&quot;{F9C85739-9EFF-4A59-A8D3-91E0A974D92F}&quot; startTime=&quot;0&quot; stepIndex=&quot;0&quot; volume=&quot;1&quot;&gt;&#10;        &lt;audio channels=&quot;2&quot; format=&quot;fltp&quot; sampleRate=&quot;44100&quot;/&gt;&#10;      &lt;/audioTrack&gt;&#10;      &lt;audioTrack muted=&quot;false&quot; name=&quot;Slide 2&quot; resource=&quot;161f5df1&quot; slideId=&quot;{B0B18B52-B49C-40DA-AD64-CBCCC4996254}&quot; startTime=&quot;0&quot; stepIndex=&quot;0&quot; volume=&quot;1&quot;&gt;&#10;        &lt;audio channels=&quot;2&quot; format=&quot;fltp&quot; sampleRate=&quot;48000&quot;/&gt;&#10;      &lt;/audioTrack&gt;&#10;      &lt;audioTrack muted=&quot;false&quot; name=&quot;Slide 3&quot; resource=&quot;74319a24&quot; slideId=&quot;{BCE4DDAD-2516-4C5F-A77B-A12F4F3F7B6B}&quot; startTime=&quot;0&quot; stepIndex=&quot;0&quot; volume=&quot;1&quot;&gt;&#10;        &lt;audio channels=&quot;2&quot; format=&quot;fltp&quot; sampleRate=&quot;48000&quot;/&gt;&#10;      &lt;/audioTrack&gt;&#10;      &lt;audioTrack muted=&quot;false&quot; name=&quot;Slide 4&quot; resource=&quot;1ab9c1ea&quot; slideId=&quot;{672D1061-6EAB-4853-9A9F-337B7BD537B3}&quot; startTime=&quot;0&quot; stepIndex=&quot;0&quot; volume=&quot;1&quot;&gt;&#10;        &lt;audio channels=&quot;2&quot; format=&quot;fltp&quot; sampleRate=&quot;48000&quot;/&gt;&#10;      &lt;/audioTrack&gt;&#10;      &lt;audioTrack muted=&quot;false&quot; name=&quot;Slide 5&quot; resource=&quot;6aa55a03&quot; slideId=&quot;{1E220A29-980C-4D02-A079-403AF9142240}&quot; startTime=&quot;0&quot; stepIndex=&quot;0&quot; volume=&quot;1&quot;&gt;&#10;        &lt;audio channels=&quot;2&quot; format=&quot;fltp&quot; sampleRate=&quot;48000&quot;/&gt;&#10;      &lt;/audioTrack&gt;&#10;      &lt;audioTrack muted=&quot;false&quot; name=&quot;Slide 6&quot; resource=&quot;ed89e646&quot; slideId=&quot;{2BEEBD3E-DF3E-4BD0-94CC-F2A99260CC8A}&quot; startTime=&quot;0&quot; stepIndex=&quot;0&quot; volume=&quot;1&quot;&gt;&#10;        &lt;audio channels=&quot;2&quot; format=&quot;fltp&quot; sampleRate=&quot;48000&quot;/&gt;&#10;      &lt;/audioTrack&gt;&#10;      &lt;audioTrack muted=&quot;false&quot; name=&quot;Slide 8&quot; resource=&quot;6e45985d&quot; slideId=&quot;{BA2FC8FD-7BC9-42F0-9272-2B6077D9D8E5}&quot; startTime=&quot;0&quot; stepIndex=&quot;0&quot; volume=&quot;1&quot;&gt;&#10;        &lt;audio channels=&quot;2&quot; format=&quot;fltp&quot; sampleRate=&quot;48000&quot;/&gt;&#10;      &lt;/audioTrack&gt;&#10;      &lt;audioTrack muted=&quot;false&quot; name=&quot;Slide 9&quot; resource=&quot;39ffeb6b&quot; slideId=&quot;{D76B8C13-46BA-4393-BA7A-329E51133243}&quot; startTime=&quot;0&quot; stepIndex=&quot;0&quot; volume=&quot;1&quot;&gt;&#10;        &lt;audio channels=&quot;2&quot; format=&quot;fltp&quot; sampleRate=&quot;48000&quot;/&gt;&#10;      &lt;/audioTrack&gt;&#10;      &lt;audioTrack muted=&quot;false&quot; name=&quot;Slide 10&quot; resource=&quot;684221c8&quot; slideId=&quot;{54F09D4B-5A79-4141-9197-F98A2F39DBFC}&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6.762"/>
  <p:tag name="ISPRING_CUSTOM_TIMING_USED" val="1"/>
  <p:tag name="ISPRING_SLIDE_INDENT_LEVEL" val="0"/>
  <p:tag name="GENSWF_SLIDE_UID" val="{EA14B6EA-9EED-4EB2-BC8A-61ABE9665303}:437"/>
  <p:tag name="TIMING" val="|0.871"/>
  <p:tag name="ISPRING_SLIDE_ID_2" val="{D76B8C13-46BA-4393-BA7A-329E51133243}"/>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3.384"/>
  <p:tag name="TIMING" val="|2.144|2.734|3.919|4.237|1.498|4.72|3.671|6.358|1.599"/>
  <p:tag name="ISPRING_SLIDE_ID_2" val="{54F09D4B-5A79-4141-9197-F98A2F39DBFC}"/>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F9C85739-9EFF-4A59-A8D3-91E0A974D9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9BC531F0-205E-4D1B-AF12-31512CF197D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11.136"/>
  <p:tag name="TIMING" val="|2.155|2.173|3.501|2.138"/>
  <p:tag name="ISPRING_SLIDE_ID_2" val="{B0B18B52-B49C-40DA-AD64-CBCCC4996254}"/>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10.944"/>
  <p:tag name="ISPRING_SLIDE_ID_2" val="{BCE4DDAD-2516-4C5F-A77B-A12F4F3F7B6B}"/>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DB644A3-75FF-4834-8B2F-7F448105CD94}:436"/>
  <p:tag name="GENSWF_ADVANCE_TIME" val="9.720"/>
  <p:tag name="ISPRING_SLIDE_ID_2" val="{672D1061-6EAB-4853-9A9F-337B7BD537B3}"/>
</p:tagLst>
</file>

<file path=ppt/tags/tag6.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20.904"/>
  <p:tag name="TIMING" val="|2.938|8.391|1.719|1.221"/>
  <p:tag name="ISPRING_SLIDE_ID_2" val="{1E220A29-980C-4D02-A079-403AF914224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5.782"/>
  <p:tag name="TIMING" val="|1.328|1.671|1.578|3.721|1.079|2.092|1.201"/>
  <p:tag name="ISPRING_SLIDE_ID_2" val="{2BEEBD3E-DF3E-4BD0-94CC-F2A99260CC8A}"/>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ISPRING_SLIDE_ID_2" val="{2F7DDE97-AC31-4D89-B445-3F014E4FA622}"/>
  <p:tag name="GENSWF_ADVANCE_TIME" val="273.34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F2D0FED-A527-4688-BC32-CE07AFFA9CE4}:435"/>
  <p:tag name="GENSWF_ADVANCE_TIME" val="14.160"/>
  <p:tag name="TIMING" val="|0.933|1.357|0.971|1.032|0.749"/>
  <p:tag name="ISPRING_SLIDE_ID_2" val="{BA2FC8FD-7BC9-42F0-9272-2B6077D9D8E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16677</TotalTime>
  <Words>1223</Words>
  <Application>Microsoft Macintosh PowerPoint</Application>
  <PresentationFormat>Widescreen</PresentationFormat>
  <Paragraphs>77</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Lato</vt:lpstr>
      <vt:lpstr>Rubik</vt:lpstr>
      <vt:lpstr>Rubik Medium</vt:lpstr>
      <vt:lpstr>DHIS2 Online Academy</vt:lpstr>
      <vt:lpstr>PowerPoint Presentation</vt:lpstr>
      <vt:lpstr>In this video, you will see…</vt:lpstr>
      <vt:lpstr>Why grouping data elements?</vt:lpstr>
      <vt:lpstr>Why grouping data elements?</vt:lpstr>
      <vt:lpstr>RMNCAH data set</vt:lpstr>
      <vt:lpstr>RMNCAH data set</vt:lpstr>
      <vt:lpstr>PowerPoint Presentation</vt:lpstr>
      <vt:lpstr>Modifying data element groups and group sets</vt:lpstr>
      <vt:lpstr>Modifying data element groups and group sets</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4.1.5 Creating data element groups and group sets</dc:title>
  <dc:subject>elearning</dc:subject>
  <dc:creator>Alejandra Avila</dc:creator>
  <cp:lastModifiedBy>Simona Sekerova</cp:lastModifiedBy>
  <cp:revision>878</cp:revision>
  <cp:lastPrinted>2021-06-09T13:32:46Z</cp:lastPrinted>
  <dcterms:created xsi:type="dcterms:W3CDTF">2021-02-03T12:41:27Z</dcterms:created>
  <dcterms:modified xsi:type="dcterms:W3CDTF">2023-04-18T08:21:36Z</dcterms:modified>
</cp:coreProperties>
</file>